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0"/>
  </p:notesMasterIdLst>
  <p:sldIdLst>
    <p:sldId id="256" r:id="rId2"/>
    <p:sldId id="257" r:id="rId3"/>
    <p:sldId id="272" r:id="rId4"/>
    <p:sldId id="270" r:id="rId5"/>
    <p:sldId id="263" r:id="rId6"/>
    <p:sldId id="271" r:id="rId7"/>
    <p:sldId id="259" r:id="rId8"/>
    <p:sldId id="283" r:id="rId9"/>
    <p:sldId id="260" r:id="rId10"/>
    <p:sldId id="273" r:id="rId11"/>
    <p:sldId id="284" r:id="rId12"/>
    <p:sldId id="274" r:id="rId13"/>
    <p:sldId id="277" r:id="rId14"/>
    <p:sldId id="276" r:id="rId15"/>
    <p:sldId id="278" r:id="rId16"/>
    <p:sldId id="280" r:id="rId17"/>
    <p:sldId id="279" r:id="rId18"/>
    <p:sldId id="269" r:id="rId19"/>
  </p:sldIdLst>
  <p:sldSz cx="9144000" cy="5143500" type="screen16x9"/>
  <p:notesSz cx="6797675" cy="9926638"/>
  <p:embeddedFontLst>
    <p:embeddedFont>
      <p:font typeface="Source Sans Pro" panose="020B0503030403020204" pitchFamily="34" charset="0"/>
      <p:regular r:id="rId21"/>
      <p:bold r:id="rId22"/>
      <p:italic r:id="rId23"/>
      <p:boldItalic r:id="rId24"/>
    </p:embeddedFont>
    <p:embeddedFont>
      <p:font typeface="Source Sans Pro Black" panose="020B0803030403020204" pitchFamily="34" charset="0"/>
      <p:bold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000000"/>
          </p15:clr>
        </p15:guide>
        <p15:guide id="2" pos="2880">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7" roundtripDataSignature="AMtx7miIYjce3grUbwsJNn42tvL4kdY79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7D2AC2A-FA4A-971F-487E-F32B62B5BA47}" name="Mária Káčeriková" initials="MK" userId="S::maria.kacerikova@slovakaid.sk::9132ba88-84f7-4001-975d-b9dc0207b184"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EB8A68-F1C6-42C4-8080-32B600F8FCF8}" v="10" dt="2024-03-26T06:41:37.105"/>
  </p1510:revLst>
</p1510:revInfo>
</file>

<file path=ppt/tableStyles.xml><?xml version="1.0" encoding="utf-8"?>
<a:tblStyleLst xmlns:a="http://schemas.openxmlformats.org/drawingml/2006/main" def="{5C22544A-7EE6-4342-B048-85BDC9FD1C3A}">
  <a:tblStyle styleId="{5C22544A-7EE6-4342-B048-85BDC9FD1C3A}" styleName="Stredný štýl 2 - zvýrazneni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0922" autoAdjust="0"/>
  </p:normalViewPr>
  <p:slideViewPr>
    <p:cSldViewPr snapToGrid="0">
      <p:cViewPr varScale="1">
        <p:scale>
          <a:sx n="84" d="100"/>
          <a:sy n="84" d="100"/>
        </p:scale>
        <p:origin x="2316" y="6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1.fntdata"/><Relationship Id="rId42"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44"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43"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Mária Benková" userId="2f918fbe-d67a-4580-878f-4386217d9318" providerId="ADAL" clId="{92EB8A68-F1C6-42C4-8080-32B600F8FCF8}"/>
    <pc:docChg chg="undo redo custSel addSld delSld modSld sldOrd">
      <pc:chgData name="Anna-Mária Benková" userId="2f918fbe-d67a-4580-878f-4386217d9318" providerId="ADAL" clId="{92EB8A68-F1C6-42C4-8080-32B600F8FCF8}" dt="2024-03-26T06:41:54.349" v="6372" actId="1076"/>
      <pc:docMkLst>
        <pc:docMk/>
      </pc:docMkLst>
      <pc:sldChg chg="modSp mod">
        <pc:chgData name="Anna-Mária Benková" userId="2f918fbe-d67a-4580-878f-4386217d9318" providerId="ADAL" clId="{92EB8A68-F1C6-42C4-8080-32B600F8FCF8}" dt="2024-03-25T12:35:05.272" v="286" actId="13926"/>
        <pc:sldMkLst>
          <pc:docMk/>
          <pc:sldMk cId="0" sldId="256"/>
        </pc:sldMkLst>
        <pc:spChg chg="mod">
          <ac:chgData name="Anna-Mária Benková" userId="2f918fbe-d67a-4580-878f-4386217d9318" providerId="ADAL" clId="{92EB8A68-F1C6-42C4-8080-32B600F8FCF8}" dt="2024-03-25T12:35:05.272" v="286" actId="13926"/>
          <ac:spMkLst>
            <pc:docMk/>
            <pc:sldMk cId="0" sldId="256"/>
            <ac:spMk id="260" creationId="{00000000-0000-0000-0000-000000000000}"/>
          </ac:spMkLst>
        </pc:spChg>
      </pc:sldChg>
      <pc:sldChg chg="addSp modSp mod">
        <pc:chgData name="Anna-Mária Benková" userId="2f918fbe-d67a-4580-878f-4386217d9318" providerId="ADAL" clId="{92EB8A68-F1C6-42C4-8080-32B600F8FCF8}" dt="2024-03-26T06:41:54.349" v="6372" actId="1076"/>
        <pc:sldMkLst>
          <pc:docMk/>
          <pc:sldMk cId="0" sldId="257"/>
        </pc:sldMkLst>
        <pc:spChg chg="mod">
          <ac:chgData name="Anna-Mária Benková" userId="2f918fbe-d67a-4580-878f-4386217d9318" providerId="ADAL" clId="{92EB8A68-F1C6-42C4-8080-32B600F8FCF8}" dt="2024-03-25T12:41:37.965" v="304" actId="20577"/>
          <ac:spMkLst>
            <pc:docMk/>
            <pc:sldMk cId="0" sldId="257"/>
            <ac:spMk id="266" creationId="{00000000-0000-0000-0000-000000000000}"/>
          </ac:spMkLst>
        </pc:spChg>
        <pc:spChg chg="mod">
          <ac:chgData name="Anna-Mária Benková" userId="2f918fbe-d67a-4580-878f-4386217d9318" providerId="ADAL" clId="{92EB8A68-F1C6-42C4-8080-32B600F8FCF8}" dt="2024-03-26T04:51:41.522" v="4419" actId="14100"/>
          <ac:spMkLst>
            <pc:docMk/>
            <pc:sldMk cId="0" sldId="257"/>
            <ac:spMk id="267" creationId="{00000000-0000-0000-0000-000000000000}"/>
          </ac:spMkLst>
        </pc:spChg>
        <pc:picChg chg="add mod">
          <ac:chgData name="Anna-Mária Benková" userId="2f918fbe-d67a-4580-878f-4386217d9318" providerId="ADAL" clId="{92EB8A68-F1C6-42C4-8080-32B600F8FCF8}" dt="2024-03-26T06:41:54.349" v="6372" actId="1076"/>
          <ac:picMkLst>
            <pc:docMk/>
            <pc:sldMk cId="0" sldId="257"/>
            <ac:picMk id="2" creationId="{1CD6995C-AB6C-A484-7F7D-25BDB3D72E7D}"/>
          </ac:picMkLst>
        </pc:picChg>
      </pc:sldChg>
      <pc:sldChg chg="del">
        <pc:chgData name="Anna-Mária Benková" userId="2f918fbe-d67a-4580-878f-4386217d9318" providerId="ADAL" clId="{92EB8A68-F1C6-42C4-8080-32B600F8FCF8}" dt="2024-03-26T05:42:43.897" v="5035" actId="2696"/>
        <pc:sldMkLst>
          <pc:docMk/>
          <pc:sldMk cId="0" sldId="258"/>
        </pc:sldMkLst>
      </pc:sldChg>
      <pc:sldChg chg="addSp delSp modSp mod modNotesTx">
        <pc:chgData name="Anna-Mária Benková" userId="2f918fbe-d67a-4580-878f-4386217d9318" providerId="ADAL" clId="{92EB8A68-F1C6-42C4-8080-32B600F8FCF8}" dt="2024-03-26T05:56:46.676" v="5131" actId="20577"/>
        <pc:sldMkLst>
          <pc:docMk/>
          <pc:sldMk cId="0" sldId="259"/>
        </pc:sldMkLst>
        <pc:spChg chg="mod">
          <ac:chgData name="Anna-Mária Benková" userId="2f918fbe-d67a-4580-878f-4386217d9318" providerId="ADAL" clId="{92EB8A68-F1C6-42C4-8080-32B600F8FCF8}" dt="2024-03-25T20:42:04.888" v="2628" actId="404"/>
          <ac:spMkLst>
            <pc:docMk/>
            <pc:sldMk cId="0" sldId="259"/>
            <ac:spMk id="291" creationId="{00000000-0000-0000-0000-000000000000}"/>
          </ac:spMkLst>
        </pc:spChg>
        <pc:spChg chg="del mod">
          <ac:chgData name="Anna-Mária Benková" userId="2f918fbe-d67a-4580-878f-4386217d9318" providerId="ADAL" clId="{92EB8A68-F1C6-42C4-8080-32B600F8FCF8}" dt="2024-03-25T20:42:18.490" v="2630" actId="478"/>
          <ac:spMkLst>
            <pc:docMk/>
            <pc:sldMk cId="0" sldId="259"/>
            <ac:spMk id="292" creationId="{00000000-0000-0000-0000-000000000000}"/>
          </ac:spMkLst>
        </pc:spChg>
        <pc:spChg chg="del mod">
          <ac:chgData name="Anna-Mária Benková" userId="2f918fbe-d67a-4580-878f-4386217d9318" providerId="ADAL" clId="{92EB8A68-F1C6-42C4-8080-32B600F8FCF8}" dt="2024-03-25T20:41:42.849" v="2602"/>
          <ac:spMkLst>
            <pc:docMk/>
            <pc:sldMk cId="0" sldId="259"/>
            <ac:spMk id="293" creationId="{00000000-0000-0000-0000-000000000000}"/>
          </ac:spMkLst>
        </pc:spChg>
        <pc:picChg chg="add mod modCrop">
          <ac:chgData name="Anna-Mária Benková" userId="2f918fbe-d67a-4580-878f-4386217d9318" providerId="ADAL" clId="{92EB8A68-F1C6-42C4-8080-32B600F8FCF8}" dt="2024-03-25T20:42:32.706" v="2634" actId="1076"/>
          <ac:picMkLst>
            <pc:docMk/>
            <pc:sldMk cId="0" sldId="259"/>
            <ac:picMk id="3" creationId="{78CD55FA-D4D9-46DF-DCB6-3BE0E228F3C1}"/>
          </ac:picMkLst>
        </pc:picChg>
        <pc:picChg chg="del">
          <ac:chgData name="Anna-Mária Benková" userId="2f918fbe-d67a-4580-878f-4386217d9318" providerId="ADAL" clId="{92EB8A68-F1C6-42C4-8080-32B600F8FCF8}" dt="2024-03-25T20:36:20.569" v="2575" actId="478"/>
          <ac:picMkLst>
            <pc:docMk/>
            <pc:sldMk cId="0" sldId="259"/>
            <ac:picMk id="294" creationId="{00000000-0000-0000-0000-000000000000}"/>
          </ac:picMkLst>
        </pc:picChg>
      </pc:sldChg>
      <pc:sldChg chg="addSp delSp modSp mod modNotesTx">
        <pc:chgData name="Anna-Mária Benková" userId="2f918fbe-d67a-4580-878f-4386217d9318" providerId="ADAL" clId="{92EB8A68-F1C6-42C4-8080-32B600F8FCF8}" dt="2024-03-26T05:57:26.901" v="5139" actId="20577"/>
        <pc:sldMkLst>
          <pc:docMk/>
          <pc:sldMk cId="0" sldId="260"/>
        </pc:sldMkLst>
        <pc:spChg chg="mod">
          <ac:chgData name="Anna-Mária Benková" userId="2f918fbe-d67a-4580-878f-4386217d9318" providerId="ADAL" clId="{92EB8A68-F1C6-42C4-8080-32B600F8FCF8}" dt="2024-03-26T05:57:26.901" v="5139" actId="20577"/>
          <ac:spMkLst>
            <pc:docMk/>
            <pc:sldMk cId="0" sldId="260"/>
            <ac:spMk id="302" creationId="{00000000-0000-0000-0000-000000000000}"/>
          </ac:spMkLst>
        </pc:spChg>
        <pc:picChg chg="add mod">
          <ac:chgData name="Anna-Mária Benková" userId="2f918fbe-d67a-4580-878f-4386217d9318" providerId="ADAL" clId="{92EB8A68-F1C6-42C4-8080-32B600F8FCF8}" dt="2024-03-25T20:54:06.423" v="3766" actId="1440"/>
          <ac:picMkLst>
            <pc:docMk/>
            <pc:sldMk cId="0" sldId="260"/>
            <ac:picMk id="3" creationId="{6724107E-5FEC-9B69-648A-82D78C7F5244}"/>
          </ac:picMkLst>
        </pc:picChg>
        <pc:picChg chg="del">
          <ac:chgData name="Anna-Mária Benková" userId="2f918fbe-d67a-4580-878f-4386217d9318" providerId="ADAL" clId="{92EB8A68-F1C6-42C4-8080-32B600F8FCF8}" dt="2024-03-25T20:53:52.063" v="3760" actId="478"/>
          <ac:picMkLst>
            <pc:docMk/>
            <pc:sldMk cId="0" sldId="260"/>
            <ac:picMk id="303" creationId="{00000000-0000-0000-0000-000000000000}"/>
          </ac:picMkLst>
        </pc:picChg>
      </pc:sldChg>
      <pc:sldChg chg="addSp delSp modSp mod ord modNotes">
        <pc:chgData name="Anna-Mária Benková" userId="2f918fbe-d67a-4580-878f-4386217d9318" providerId="ADAL" clId="{92EB8A68-F1C6-42C4-8080-32B600F8FCF8}" dt="2024-03-25T20:24:03.242" v="2275" actId="207"/>
        <pc:sldMkLst>
          <pc:docMk/>
          <pc:sldMk cId="0" sldId="263"/>
        </pc:sldMkLst>
        <pc:spChg chg="mod">
          <ac:chgData name="Anna-Mária Benková" userId="2f918fbe-d67a-4580-878f-4386217d9318" providerId="ADAL" clId="{92EB8A68-F1C6-42C4-8080-32B600F8FCF8}" dt="2024-03-25T12:55:34.445" v="568" actId="122"/>
          <ac:spMkLst>
            <pc:docMk/>
            <pc:sldMk cId="0" sldId="263"/>
            <ac:spMk id="333" creationId="{00000000-0000-0000-0000-000000000000}"/>
          </ac:spMkLst>
        </pc:spChg>
        <pc:spChg chg="mod">
          <ac:chgData name="Anna-Mária Benková" userId="2f918fbe-d67a-4580-878f-4386217d9318" providerId="ADAL" clId="{92EB8A68-F1C6-42C4-8080-32B600F8FCF8}" dt="2024-03-25T12:42:26.596" v="324" actId="20577"/>
          <ac:spMkLst>
            <pc:docMk/>
            <pc:sldMk cId="0" sldId="263"/>
            <ac:spMk id="334" creationId="{00000000-0000-0000-0000-000000000000}"/>
          </ac:spMkLst>
        </pc:spChg>
        <pc:spChg chg="mod">
          <ac:chgData name="Anna-Mária Benková" userId="2f918fbe-d67a-4580-878f-4386217d9318" providerId="ADAL" clId="{92EB8A68-F1C6-42C4-8080-32B600F8FCF8}" dt="2024-03-25T20:24:03.242" v="2275" actId="207"/>
          <ac:spMkLst>
            <pc:docMk/>
            <pc:sldMk cId="0" sldId="263"/>
            <ac:spMk id="335" creationId="{00000000-0000-0000-0000-000000000000}"/>
          </ac:spMkLst>
        </pc:spChg>
        <pc:spChg chg="del mod">
          <ac:chgData name="Anna-Mária Benková" userId="2f918fbe-d67a-4580-878f-4386217d9318" providerId="ADAL" clId="{92EB8A68-F1C6-42C4-8080-32B600F8FCF8}" dt="2024-03-25T12:50:28.599" v="431" actId="478"/>
          <ac:spMkLst>
            <pc:docMk/>
            <pc:sldMk cId="0" sldId="263"/>
            <ac:spMk id="336" creationId="{00000000-0000-0000-0000-000000000000}"/>
          </ac:spMkLst>
        </pc:spChg>
        <pc:spChg chg="del">
          <ac:chgData name="Anna-Mária Benková" userId="2f918fbe-d67a-4580-878f-4386217d9318" providerId="ADAL" clId="{92EB8A68-F1C6-42C4-8080-32B600F8FCF8}" dt="2024-03-25T12:44:57.853" v="378" actId="478"/>
          <ac:spMkLst>
            <pc:docMk/>
            <pc:sldMk cId="0" sldId="263"/>
            <ac:spMk id="337" creationId="{00000000-0000-0000-0000-000000000000}"/>
          </ac:spMkLst>
        </pc:spChg>
        <pc:spChg chg="del mod">
          <ac:chgData name="Anna-Mária Benková" userId="2f918fbe-d67a-4580-878f-4386217d9318" providerId="ADAL" clId="{92EB8A68-F1C6-42C4-8080-32B600F8FCF8}" dt="2024-03-25T12:50:29.640" v="432" actId="478"/>
          <ac:spMkLst>
            <pc:docMk/>
            <pc:sldMk cId="0" sldId="263"/>
            <ac:spMk id="338" creationId="{00000000-0000-0000-0000-000000000000}"/>
          </ac:spMkLst>
        </pc:spChg>
        <pc:spChg chg="del mod">
          <ac:chgData name="Anna-Mária Benková" userId="2f918fbe-d67a-4580-878f-4386217d9318" providerId="ADAL" clId="{92EB8A68-F1C6-42C4-8080-32B600F8FCF8}" dt="2024-03-25T20:20:20.940" v="2129" actId="478"/>
          <ac:spMkLst>
            <pc:docMk/>
            <pc:sldMk cId="0" sldId="263"/>
            <ac:spMk id="341" creationId="{00000000-0000-0000-0000-000000000000}"/>
          </ac:spMkLst>
        </pc:spChg>
        <pc:spChg chg="del">
          <ac:chgData name="Anna-Mária Benková" userId="2f918fbe-d67a-4580-878f-4386217d9318" providerId="ADAL" clId="{92EB8A68-F1C6-42C4-8080-32B600F8FCF8}" dt="2024-03-25T12:45:07.707" v="384" actId="478"/>
          <ac:spMkLst>
            <pc:docMk/>
            <pc:sldMk cId="0" sldId="263"/>
            <ac:spMk id="342" creationId="{00000000-0000-0000-0000-000000000000}"/>
          </ac:spMkLst>
        </pc:spChg>
        <pc:spChg chg="del">
          <ac:chgData name="Anna-Mária Benková" userId="2f918fbe-d67a-4580-878f-4386217d9318" providerId="ADAL" clId="{92EB8A68-F1C6-42C4-8080-32B600F8FCF8}" dt="2024-03-25T12:44:59.224" v="379" actId="478"/>
          <ac:spMkLst>
            <pc:docMk/>
            <pc:sldMk cId="0" sldId="263"/>
            <ac:spMk id="343" creationId="{00000000-0000-0000-0000-000000000000}"/>
          </ac:spMkLst>
        </pc:spChg>
        <pc:graphicFrameChg chg="add mod">
          <ac:chgData name="Anna-Mária Benková" userId="2f918fbe-d67a-4580-878f-4386217d9318" providerId="ADAL" clId="{92EB8A68-F1C6-42C4-8080-32B600F8FCF8}" dt="2024-03-25T12:42:14.569" v="323"/>
          <ac:graphicFrameMkLst>
            <pc:docMk/>
            <pc:sldMk cId="0" sldId="263"/>
            <ac:graphicFrameMk id="2" creationId="{09C8F644-221C-8E35-3E32-AD6A1653E620}"/>
          </ac:graphicFrameMkLst>
        </pc:graphicFrameChg>
        <pc:graphicFrameChg chg="add mod">
          <ac:chgData name="Anna-Mária Benková" userId="2f918fbe-d67a-4580-878f-4386217d9318" providerId="ADAL" clId="{92EB8A68-F1C6-42C4-8080-32B600F8FCF8}" dt="2024-03-25T12:42:44.221" v="325"/>
          <ac:graphicFrameMkLst>
            <pc:docMk/>
            <pc:sldMk cId="0" sldId="263"/>
            <ac:graphicFrameMk id="3" creationId="{B5361985-3C6B-7115-7D0E-A050351C2DAD}"/>
          </ac:graphicFrameMkLst>
        </pc:graphicFrameChg>
        <pc:graphicFrameChg chg="add mod">
          <ac:chgData name="Anna-Mária Benková" userId="2f918fbe-d67a-4580-878f-4386217d9318" providerId="ADAL" clId="{92EB8A68-F1C6-42C4-8080-32B600F8FCF8}" dt="2024-03-25T12:46:09.489" v="401"/>
          <ac:graphicFrameMkLst>
            <pc:docMk/>
            <pc:sldMk cId="0" sldId="263"/>
            <ac:graphicFrameMk id="4" creationId="{7B7388C0-2759-6FC6-893E-313DD76AA5F7}"/>
          </ac:graphicFrameMkLst>
        </pc:graphicFrameChg>
      </pc:sldChg>
      <pc:sldChg chg="modSp mod">
        <pc:chgData name="Anna-Mária Benková" userId="2f918fbe-d67a-4580-878f-4386217d9318" providerId="ADAL" clId="{92EB8A68-F1C6-42C4-8080-32B600F8FCF8}" dt="2024-03-25T12:30:50.534" v="141" actId="20577"/>
        <pc:sldMkLst>
          <pc:docMk/>
          <pc:sldMk cId="0" sldId="269"/>
        </pc:sldMkLst>
        <pc:spChg chg="mod">
          <ac:chgData name="Anna-Mária Benková" userId="2f918fbe-d67a-4580-878f-4386217d9318" providerId="ADAL" clId="{92EB8A68-F1C6-42C4-8080-32B600F8FCF8}" dt="2024-03-25T12:30:50.534" v="141" actId="20577"/>
          <ac:spMkLst>
            <pc:docMk/>
            <pc:sldMk cId="0" sldId="269"/>
            <ac:spMk id="421" creationId="{00000000-0000-0000-0000-000000000000}"/>
          </ac:spMkLst>
        </pc:spChg>
      </pc:sldChg>
      <pc:sldChg chg="addSp delSp modSp add mod ord">
        <pc:chgData name="Anna-Mária Benková" userId="2f918fbe-d67a-4580-878f-4386217d9318" providerId="ADAL" clId="{92EB8A68-F1C6-42C4-8080-32B600F8FCF8}" dt="2024-03-26T04:57:35.753" v="4786" actId="20577"/>
        <pc:sldMkLst>
          <pc:docMk/>
          <pc:sldMk cId="614905190" sldId="270"/>
        </pc:sldMkLst>
        <pc:spChg chg="add del mod">
          <ac:chgData name="Anna-Mária Benková" userId="2f918fbe-d67a-4580-878f-4386217d9318" providerId="ADAL" clId="{92EB8A68-F1C6-42C4-8080-32B600F8FCF8}" dt="2024-03-25T20:05:21.570" v="1166" actId="478"/>
          <ac:spMkLst>
            <pc:docMk/>
            <pc:sldMk cId="614905190" sldId="270"/>
            <ac:spMk id="2" creationId="{173B4BA4-0035-9FC6-4007-E54516120C59}"/>
          </ac:spMkLst>
        </pc:spChg>
        <pc:spChg chg="add mod">
          <ac:chgData name="Anna-Mária Benková" userId="2f918fbe-d67a-4580-878f-4386217d9318" providerId="ADAL" clId="{92EB8A68-F1C6-42C4-8080-32B600F8FCF8}" dt="2024-03-25T20:00:34.720" v="994"/>
          <ac:spMkLst>
            <pc:docMk/>
            <pc:sldMk cId="614905190" sldId="270"/>
            <ac:spMk id="3" creationId="{01513F29-4B75-3ABA-12E5-4E3AF32EA383}"/>
          </ac:spMkLst>
        </pc:spChg>
        <pc:spChg chg="add del mod">
          <ac:chgData name="Anna-Mária Benková" userId="2f918fbe-d67a-4580-878f-4386217d9318" providerId="ADAL" clId="{92EB8A68-F1C6-42C4-8080-32B600F8FCF8}" dt="2024-03-25T20:05:04.744" v="1157" actId="478"/>
          <ac:spMkLst>
            <pc:docMk/>
            <pc:sldMk cId="614905190" sldId="270"/>
            <ac:spMk id="5" creationId="{54C92FC6-A889-6964-F8BA-714DD8B48676}"/>
          </ac:spMkLst>
        </pc:spChg>
        <pc:spChg chg="add del mod">
          <ac:chgData name="Anna-Mária Benková" userId="2f918fbe-d67a-4580-878f-4386217d9318" providerId="ADAL" clId="{92EB8A68-F1C6-42C4-8080-32B600F8FCF8}" dt="2024-03-25T20:05:02.795" v="1156" actId="478"/>
          <ac:spMkLst>
            <pc:docMk/>
            <pc:sldMk cId="614905190" sldId="270"/>
            <ac:spMk id="7" creationId="{02C70539-873A-B824-763E-C20E9F7AF28C}"/>
          </ac:spMkLst>
        </pc:spChg>
        <pc:spChg chg="mod">
          <ac:chgData name="Anna-Mária Benková" userId="2f918fbe-d67a-4580-878f-4386217d9318" providerId="ADAL" clId="{92EB8A68-F1C6-42C4-8080-32B600F8FCF8}" dt="2024-03-26T04:57:35.753" v="4786" actId="20577"/>
          <ac:spMkLst>
            <pc:docMk/>
            <pc:sldMk cId="614905190" sldId="270"/>
            <ac:spMk id="266" creationId="{00000000-0000-0000-0000-000000000000}"/>
          </ac:spMkLst>
        </pc:spChg>
        <pc:spChg chg="mod">
          <ac:chgData name="Anna-Mária Benková" userId="2f918fbe-d67a-4580-878f-4386217d9318" providerId="ADAL" clId="{92EB8A68-F1C6-42C4-8080-32B600F8FCF8}" dt="2024-03-25T20:31:58.445" v="2547" actId="20577"/>
          <ac:spMkLst>
            <pc:docMk/>
            <pc:sldMk cId="614905190" sldId="270"/>
            <ac:spMk id="267" creationId="{00000000-0000-0000-0000-000000000000}"/>
          </ac:spMkLst>
        </pc:spChg>
        <pc:spChg chg="add del mod">
          <ac:chgData name="Anna-Mária Benková" userId="2f918fbe-d67a-4580-878f-4386217d9318" providerId="ADAL" clId="{92EB8A68-F1C6-42C4-8080-32B600F8FCF8}" dt="2024-03-25T20:05:11.610" v="1160" actId="478"/>
          <ac:spMkLst>
            <pc:docMk/>
            <pc:sldMk cId="614905190" sldId="270"/>
            <ac:spMk id="268" creationId="{00000000-0000-0000-0000-000000000000}"/>
          </ac:spMkLst>
        </pc:spChg>
        <pc:spChg chg="add del mod">
          <ac:chgData name="Anna-Mária Benková" userId="2f918fbe-d67a-4580-878f-4386217d9318" providerId="ADAL" clId="{92EB8A68-F1C6-42C4-8080-32B600F8FCF8}" dt="2024-03-25T20:05:08.695" v="1159" actId="478"/>
          <ac:spMkLst>
            <pc:docMk/>
            <pc:sldMk cId="614905190" sldId="270"/>
            <ac:spMk id="269" creationId="{00000000-0000-0000-0000-000000000000}"/>
          </ac:spMkLst>
        </pc:spChg>
        <pc:spChg chg="add del mod">
          <ac:chgData name="Anna-Mária Benková" userId="2f918fbe-d67a-4580-878f-4386217d9318" providerId="ADAL" clId="{92EB8A68-F1C6-42C4-8080-32B600F8FCF8}" dt="2024-03-25T20:05:07.100" v="1158" actId="478"/>
          <ac:spMkLst>
            <pc:docMk/>
            <pc:sldMk cId="614905190" sldId="270"/>
            <ac:spMk id="270" creationId="{00000000-0000-0000-0000-000000000000}"/>
          </ac:spMkLst>
        </pc:spChg>
        <pc:spChg chg="del">
          <ac:chgData name="Anna-Mária Benková" userId="2f918fbe-d67a-4580-878f-4386217d9318" providerId="ADAL" clId="{92EB8A68-F1C6-42C4-8080-32B600F8FCF8}" dt="2024-03-25T20:05:19.853" v="1164" actId="478"/>
          <ac:spMkLst>
            <pc:docMk/>
            <pc:sldMk cId="614905190" sldId="270"/>
            <ac:spMk id="273" creationId="{00000000-0000-0000-0000-000000000000}"/>
          </ac:spMkLst>
        </pc:spChg>
        <pc:spChg chg="del">
          <ac:chgData name="Anna-Mária Benková" userId="2f918fbe-d67a-4580-878f-4386217d9318" providerId="ADAL" clId="{92EB8A68-F1C6-42C4-8080-32B600F8FCF8}" dt="2024-03-25T20:05:17.907" v="1162" actId="478"/>
          <ac:spMkLst>
            <pc:docMk/>
            <pc:sldMk cId="614905190" sldId="270"/>
            <ac:spMk id="274" creationId="{00000000-0000-0000-0000-000000000000}"/>
          </ac:spMkLst>
        </pc:spChg>
        <pc:spChg chg="del">
          <ac:chgData name="Anna-Mária Benková" userId="2f918fbe-d67a-4580-878f-4386217d9318" providerId="ADAL" clId="{92EB8A68-F1C6-42C4-8080-32B600F8FCF8}" dt="2024-03-25T20:05:18.907" v="1163" actId="478"/>
          <ac:spMkLst>
            <pc:docMk/>
            <pc:sldMk cId="614905190" sldId="270"/>
            <ac:spMk id="275" creationId="{00000000-0000-0000-0000-000000000000}"/>
          </ac:spMkLst>
        </pc:spChg>
        <pc:spChg chg="del">
          <ac:chgData name="Anna-Mária Benková" userId="2f918fbe-d67a-4580-878f-4386217d9318" providerId="ADAL" clId="{92EB8A68-F1C6-42C4-8080-32B600F8FCF8}" dt="2024-03-25T20:05:20.937" v="1165" actId="478"/>
          <ac:spMkLst>
            <pc:docMk/>
            <pc:sldMk cId="614905190" sldId="270"/>
            <ac:spMk id="276" creationId="{00000000-0000-0000-0000-000000000000}"/>
          </ac:spMkLst>
        </pc:spChg>
        <pc:picChg chg="add mod">
          <ac:chgData name="Anna-Mária Benková" userId="2f918fbe-d67a-4580-878f-4386217d9318" providerId="ADAL" clId="{92EB8A68-F1C6-42C4-8080-32B600F8FCF8}" dt="2024-03-25T20:34:23.564" v="2574" actId="14100"/>
          <ac:picMkLst>
            <pc:docMk/>
            <pc:sldMk cId="614905190" sldId="270"/>
            <ac:picMk id="9" creationId="{56BFC00C-BAB5-879D-4DA0-DA2502E91C0F}"/>
          </ac:picMkLst>
        </pc:picChg>
      </pc:sldChg>
      <pc:sldChg chg="modSp add mod modNotesTx">
        <pc:chgData name="Anna-Mária Benková" userId="2f918fbe-d67a-4580-878f-4386217d9318" providerId="ADAL" clId="{92EB8A68-F1C6-42C4-8080-32B600F8FCF8}" dt="2024-03-26T05:16:07.803" v="5022" actId="404"/>
        <pc:sldMkLst>
          <pc:docMk/>
          <pc:sldMk cId="455106464" sldId="271"/>
        </pc:sldMkLst>
        <pc:spChg chg="mod">
          <ac:chgData name="Anna-Mária Benková" userId="2f918fbe-d67a-4580-878f-4386217d9318" providerId="ADAL" clId="{92EB8A68-F1C6-42C4-8080-32B600F8FCF8}" dt="2024-03-26T05:16:02.344" v="5017" actId="14100"/>
          <ac:spMkLst>
            <pc:docMk/>
            <pc:sldMk cId="455106464" sldId="271"/>
            <ac:spMk id="333" creationId="{00000000-0000-0000-0000-000000000000}"/>
          </ac:spMkLst>
        </pc:spChg>
        <pc:spChg chg="mod">
          <ac:chgData name="Anna-Mária Benková" userId="2f918fbe-d67a-4580-878f-4386217d9318" providerId="ADAL" clId="{92EB8A68-F1C6-42C4-8080-32B600F8FCF8}" dt="2024-03-26T05:16:07.803" v="5022" actId="404"/>
          <ac:spMkLst>
            <pc:docMk/>
            <pc:sldMk cId="455106464" sldId="271"/>
            <ac:spMk id="335" creationId="{00000000-0000-0000-0000-000000000000}"/>
          </ac:spMkLst>
        </pc:spChg>
      </pc:sldChg>
      <pc:sldChg chg="modSp add mod modNotesTx">
        <pc:chgData name="Anna-Mária Benková" userId="2f918fbe-d67a-4580-878f-4386217d9318" providerId="ADAL" clId="{92EB8A68-F1C6-42C4-8080-32B600F8FCF8}" dt="2024-03-26T05:52:56.040" v="5074" actId="20577"/>
        <pc:sldMkLst>
          <pc:docMk/>
          <pc:sldMk cId="16715878" sldId="272"/>
        </pc:sldMkLst>
        <pc:spChg chg="mod">
          <ac:chgData name="Anna-Mária Benková" userId="2f918fbe-d67a-4580-878f-4386217d9318" providerId="ADAL" clId="{92EB8A68-F1C6-42C4-8080-32B600F8FCF8}" dt="2024-03-26T05:52:56.040" v="5074" actId="20577"/>
          <ac:spMkLst>
            <pc:docMk/>
            <pc:sldMk cId="16715878" sldId="272"/>
            <ac:spMk id="267" creationId="{00000000-0000-0000-0000-000000000000}"/>
          </ac:spMkLst>
        </pc:spChg>
      </pc:sldChg>
      <pc:sldChg chg="modSp add del mod">
        <pc:chgData name="Anna-Mária Benková" userId="2f918fbe-d67a-4580-878f-4386217d9318" providerId="ADAL" clId="{92EB8A68-F1C6-42C4-8080-32B600F8FCF8}" dt="2024-03-25T20:25:34.415" v="2311" actId="2696"/>
        <pc:sldMkLst>
          <pc:docMk/>
          <pc:sldMk cId="295021817" sldId="272"/>
        </pc:sldMkLst>
        <pc:spChg chg="mod">
          <ac:chgData name="Anna-Mária Benková" userId="2f918fbe-d67a-4580-878f-4386217d9318" providerId="ADAL" clId="{92EB8A68-F1C6-42C4-8080-32B600F8FCF8}" dt="2024-03-25T20:22:41.720" v="2265" actId="20577"/>
          <ac:spMkLst>
            <pc:docMk/>
            <pc:sldMk cId="295021817" sldId="272"/>
            <ac:spMk id="333" creationId="{00000000-0000-0000-0000-000000000000}"/>
          </ac:spMkLst>
        </pc:spChg>
        <pc:spChg chg="mod">
          <ac:chgData name="Anna-Mária Benková" userId="2f918fbe-d67a-4580-878f-4386217d9318" providerId="ADAL" clId="{92EB8A68-F1C6-42C4-8080-32B600F8FCF8}" dt="2024-03-25T20:23:10.967" v="2266" actId="400"/>
          <ac:spMkLst>
            <pc:docMk/>
            <pc:sldMk cId="295021817" sldId="272"/>
            <ac:spMk id="335" creationId="{00000000-0000-0000-0000-000000000000}"/>
          </ac:spMkLst>
        </pc:spChg>
      </pc:sldChg>
      <pc:sldChg chg="addSp delSp modSp add mod modNotesTx">
        <pc:chgData name="Anna-Mária Benková" userId="2f918fbe-d67a-4580-878f-4386217d9318" providerId="ADAL" clId="{92EB8A68-F1C6-42C4-8080-32B600F8FCF8}" dt="2024-03-26T06:09:08.629" v="5334" actId="20577"/>
        <pc:sldMkLst>
          <pc:docMk/>
          <pc:sldMk cId="1542989665" sldId="273"/>
        </pc:sldMkLst>
        <pc:spChg chg="mod">
          <ac:chgData name="Anna-Mária Benková" userId="2f918fbe-d67a-4580-878f-4386217d9318" providerId="ADAL" clId="{92EB8A68-F1C6-42C4-8080-32B600F8FCF8}" dt="2024-03-25T20:58:09.235" v="3828" actId="20577"/>
          <ac:spMkLst>
            <pc:docMk/>
            <pc:sldMk cId="1542989665" sldId="273"/>
            <ac:spMk id="302" creationId="{00000000-0000-0000-0000-000000000000}"/>
          </ac:spMkLst>
        </pc:spChg>
        <pc:spChg chg="del">
          <ac:chgData name="Anna-Mária Benková" userId="2f918fbe-d67a-4580-878f-4386217d9318" providerId="ADAL" clId="{92EB8A68-F1C6-42C4-8080-32B600F8FCF8}" dt="2024-03-25T20:57:38.010" v="3804" actId="478"/>
          <ac:spMkLst>
            <pc:docMk/>
            <pc:sldMk cId="1542989665" sldId="273"/>
            <ac:spMk id="304" creationId="{00000000-0000-0000-0000-000000000000}"/>
          </ac:spMkLst>
        </pc:spChg>
        <pc:picChg chg="del">
          <ac:chgData name="Anna-Mária Benková" userId="2f918fbe-d67a-4580-878f-4386217d9318" providerId="ADAL" clId="{92EB8A68-F1C6-42C4-8080-32B600F8FCF8}" dt="2024-03-25T20:55:13.283" v="3768" actId="478"/>
          <ac:picMkLst>
            <pc:docMk/>
            <pc:sldMk cId="1542989665" sldId="273"/>
            <ac:picMk id="3" creationId="{6724107E-5FEC-9B69-648A-82D78C7F5244}"/>
          </ac:picMkLst>
        </pc:picChg>
        <pc:picChg chg="add del mod">
          <ac:chgData name="Anna-Mária Benková" userId="2f918fbe-d67a-4580-878f-4386217d9318" providerId="ADAL" clId="{92EB8A68-F1C6-42C4-8080-32B600F8FCF8}" dt="2024-03-26T06:07:22.132" v="5241" actId="478"/>
          <ac:picMkLst>
            <pc:docMk/>
            <pc:sldMk cId="1542989665" sldId="273"/>
            <ac:picMk id="4" creationId="{DE92B3AD-B76B-4D4A-F69E-B26BEE1C3557}"/>
          </ac:picMkLst>
        </pc:picChg>
        <pc:picChg chg="add mod">
          <ac:chgData name="Anna-Mária Benková" userId="2f918fbe-d67a-4580-878f-4386217d9318" providerId="ADAL" clId="{92EB8A68-F1C6-42C4-8080-32B600F8FCF8}" dt="2024-03-26T06:07:41.543" v="5247" actId="1076"/>
          <ac:picMkLst>
            <pc:docMk/>
            <pc:sldMk cId="1542989665" sldId="273"/>
            <ac:picMk id="6" creationId="{AA5E2421-ED31-179F-B9C4-92F7F13F9B9A}"/>
          </ac:picMkLst>
        </pc:picChg>
      </pc:sldChg>
      <pc:sldChg chg="addSp delSp modSp add mod">
        <pc:chgData name="Anna-Mária Benková" userId="2f918fbe-d67a-4580-878f-4386217d9318" providerId="ADAL" clId="{92EB8A68-F1C6-42C4-8080-32B600F8FCF8}" dt="2024-03-26T06:29:21.130" v="5951" actId="404"/>
        <pc:sldMkLst>
          <pc:docMk/>
          <pc:sldMk cId="1813748913" sldId="274"/>
        </pc:sldMkLst>
        <pc:spChg chg="mod">
          <ac:chgData name="Anna-Mária Benková" userId="2f918fbe-d67a-4580-878f-4386217d9318" providerId="ADAL" clId="{92EB8A68-F1C6-42C4-8080-32B600F8FCF8}" dt="2024-03-26T06:29:21.130" v="5951" actId="404"/>
          <ac:spMkLst>
            <pc:docMk/>
            <pc:sldMk cId="1813748913" sldId="274"/>
            <ac:spMk id="302" creationId="{00000000-0000-0000-0000-000000000000}"/>
          </ac:spMkLst>
        </pc:spChg>
        <pc:picChg chg="add del mod">
          <ac:chgData name="Anna-Mária Benková" userId="2f918fbe-d67a-4580-878f-4386217d9318" providerId="ADAL" clId="{92EB8A68-F1C6-42C4-8080-32B600F8FCF8}" dt="2024-03-26T06:29:05.980" v="5945" actId="478"/>
          <ac:picMkLst>
            <pc:docMk/>
            <pc:sldMk cId="1813748913" sldId="274"/>
            <ac:picMk id="3" creationId="{4FB52DD2-0014-7D5A-AA82-A4D34F16FB65}"/>
          </ac:picMkLst>
        </pc:picChg>
        <pc:picChg chg="del">
          <ac:chgData name="Anna-Mária Benková" userId="2f918fbe-d67a-4580-878f-4386217d9318" providerId="ADAL" clId="{92EB8A68-F1C6-42C4-8080-32B600F8FCF8}" dt="2024-03-25T20:59:04.932" v="3831" actId="478"/>
          <ac:picMkLst>
            <pc:docMk/>
            <pc:sldMk cId="1813748913" sldId="274"/>
            <ac:picMk id="4" creationId="{DE92B3AD-B76B-4D4A-F69E-B26BEE1C3557}"/>
          </ac:picMkLst>
        </pc:picChg>
        <pc:picChg chg="add mod">
          <ac:chgData name="Anna-Mária Benková" userId="2f918fbe-d67a-4580-878f-4386217d9318" providerId="ADAL" clId="{92EB8A68-F1C6-42C4-8080-32B600F8FCF8}" dt="2024-03-26T06:29:15.775" v="5949" actId="1076"/>
          <ac:picMkLst>
            <pc:docMk/>
            <pc:sldMk cId="1813748913" sldId="274"/>
            <ac:picMk id="6" creationId="{45C3EA1D-E5D0-E87A-F02F-981D44F0919E}"/>
          </ac:picMkLst>
        </pc:picChg>
      </pc:sldChg>
      <pc:sldChg chg="addSp delSp modSp add mod">
        <pc:chgData name="Anna-Mária Benková" userId="2f918fbe-d67a-4580-878f-4386217d9318" providerId="ADAL" clId="{92EB8A68-F1C6-42C4-8080-32B600F8FCF8}" dt="2024-03-25T21:01:57.705" v="3884" actId="1076"/>
        <pc:sldMkLst>
          <pc:docMk/>
          <pc:sldMk cId="3895883753" sldId="275"/>
        </pc:sldMkLst>
        <pc:picChg chg="del">
          <ac:chgData name="Anna-Mária Benková" userId="2f918fbe-d67a-4580-878f-4386217d9318" providerId="ADAL" clId="{92EB8A68-F1C6-42C4-8080-32B600F8FCF8}" dt="2024-03-25T21:01:16.543" v="3882" actId="478"/>
          <ac:picMkLst>
            <pc:docMk/>
            <pc:sldMk cId="3895883753" sldId="275"/>
            <ac:picMk id="3" creationId="{4FB52DD2-0014-7D5A-AA82-A4D34F16FB65}"/>
          </ac:picMkLst>
        </pc:picChg>
        <pc:picChg chg="add mod">
          <ac:chgData name="Anna-Mária Benková" userId="2f918fbe-d67a-4580-878f-4386217d9318" providerId="ADAL" clId="{92EB8A68-F1C6-42C4-8080-32B600F8FCF8}" dt="2024-03-25T21:01:57.705" v="3884" actId="1076"/>
          <ac:picMkLst>
            <pc:docMk/>
            <pc:sldMk cId="3895883753" sldId="275"/>
            <ac:picMk id="4" creationId="{C113727A-1345-58C7-2F62-E4B0AFBFDD33}"/>
          </ac:picMkLst>
        </pc:picChg>
      </pc:sldChg>
      <pc:sldChg chg="addSp delSp modSp add mod">
        <pc:chgData name="Anna-Mária Benková" userId="2f918fbe-d67a-4580-878f-4386217d9318" providerId="ADAL" clId="{92EB8A68-F1C6-42C4-8080-32B600F8FCF8}" dt="2024-03-25T21:04:15.273" v="3939" actId="313"/>
        <pc:sldMkLst>
          <pc:docMk/>
          <pc:sldMk cId="3629709042" sldId="276"/>
        </pc:sldMkLst>
        <pc:spChg chg="mod">
          <ac:chgData name="Anna-Mária Benková" userId="2f918fbe-d67a-4580-878f-4386217d9318" providerId="ADAL" clId="{92EB8A68-F1C6-42C4-8080-32B600F8FCF8}" dt="2024-03-25T21:04:15.273" v="3939" actId="313"/>
          <ac:spMkLst>
            <pc:docMk/>
            <pc:sldMk cId="3629709042" sldId="276"/>
            <ac:spMk id="302" creationId="{00000000-0000-0000-0000-000000000000}"/>
          </ac:spMkLst>
        </pc:spChg>
        <pc:picChg chg="add mod">
          <ac:chgData name="Anna-Mária Benková" userId="2f918fbe-d67a-4580-878f-4386217d9318" providerId="ADAL" clId="{92EB8A68-F1C6-42C4-8080-32B600F8FCF8}" dt="2024-03-25T21:03:32.611" v="3892" actId="1076"/>
          <ac:picMkLst>
            <pc:docMk/>
            <pc:sldMk cId="3629709042" sldId="276"/>
            <ac:picMk id="3" creationId="{1D784DD0-6646-4D26-C0E4-A391509E424C}"/>
          </ac:picMkLst>
        </pc:picChg>
        <pc:picChg chg="del">
          <ac:chgData name="Anna-Mária Benková" userId="2f918fbe-d67a-4580-878f-4386217d9318" providerId="ADAL" clId="{92EB8A68-F1C6-42C4-8080-32B600F8FCF8}" dt="2024-03-25T21:03:08.796" v="3886" actId="478"/>
          <ac:picMkLst>
            <pc:docMk/>
            <pc:sldMk cId="3629709042" sldId="276"/>
            <ac:picMk id="4" creationId="{C113727A-1345-58C7-2F62-E4B0AFBFDD33}"/>
          </ac:picMkLst>
        </pc:picChg>
      </pc:sldChg>
      <pc:sldChg chg="modSp add mod ord">
        <pc:chgData name="Anna-Mária Benková" userId="2f918fbe-d67a-4580-878f-4386217d9318" providerId="ADAL" clId="{92EB8A68-F1C6-42C4-8080-32B600F8FCF8}" dt="2024-03-26T06:33:06.441" v="6069" actId="20577"/>
        <pc:sldMkLst>
          <pc:docMk/>
          <pc:sldMk cId="3317771199" sldId="277"/>
        </pc:sldMkLst>
        <pc:spChg chg="mod">
          <ac:chgData name="Anna-Mária Benková" userId="2f918fbe-d67a-4580-878f-4386217d9318" providerId="ADAL" clId="{92EB8A68-F1C6-42C4-8080-32B600F8FCF8}" dt="2024-03-25T21:07:28.416" v="4216" actId="404"/>
          <ac:spMkLst>
            <pc:docMk/>
            <pc:sldMk cId="3317771199" sldId="277"/>
            <ac:spMk id="266" creationId="{00000000-0000-0000-0000-000000000000}"/>
          </ac:spMkLst>
        </pc:spChg>
        <pc:spChg chg="mod">
          <ac:chgData name="Anna-Mária Benková" userId="2f918fbe-d67a-4580-878f-4386217d9318" providerId="ADAL" clId="{92EB8A68-F1C6-42C4-8080-32B600F8FCF8}" dt="2024-03-26T06:32:29.786" v="6035" actId="20577"/>
          <ac:spMkLst>
            <pc:docMk/>
            <pc:sldMk cId="3317771199" sldId="277"/>
            <ac:spMk id="267" creationId="{00000000-0000-0000-0000-000000000000}"/>
          </ac:spMkLst>
        </pc:spChg>
        <pc:spChg chg="mod">
          <ac:chgData name="Anna-Mária Benková" userId="2f918fbe-d67a-4580-878f-4386217d9318" providerId="ADAL" clId="{92EB8A68-F1C6-42C4-8080-32B600F8FCF8}" dt="2024-03-26T06:32:38.436" v="6036" actId="1076"/>
          <ac:spMkLst>
            <pc:docMk/>
            <pc:sldMk cId="3317771199" sldId="277"/>
            <ac:spMk id="268" creationId="{00000000-0000-0000-0000-000000000000}"/>
          </ac:spMkLst>
        </pc:spChg>
        <pc:spChg chg="mod">
          <ac:chgData name="Anna-Mária Benková" userId="2f918fbe-d67a-4580-878f-4386217d9318" providerId="ADAL" clId="{92EB8A68-F1C6-42C4-8080-32B600F8FCF8}" dt="2024-03-26T06:32:45.176" v="6038" actId="1076"/>
          <ac:spMkLst>
            <pc:docMk/>
            <pc:sldMk cId="3317771199" sldId="277"/>
            <ac:spMk id="269" creationId="{00000000-0000-0000-0000-000000000000}"/>
          </ac:spMkLst>
        </pc:spChg>
        <pc:spChg chg="mod">
          <ac:chgData name="Anna-Mária Benková" userId="2f918fbe-d67a-4580-878f-4386217d9318" providerId="ADAL" clId="{92EB8A68-F1C6-42C4-8080-32B600F8FCF8}" dt="2024-03-26T06:33:06.441" v="6069" actId="20577"/>
          <ac:spMkLst>
            <pc:docMk/>
            <pc:sldMk cId="3317771199" sldId="277"/>
            <ac:spMk id="270" creationId="{00000000-0000-0000-0000-000000000000}"/>
          </ac:spMkLst>
        </pc:spChg>
        <pc:spChg chg="mod">
          <ac:chgData name="Anna-Mária Benková" userId="2f918fbe-d67a-4580-878f-4386217d9318" providerId="ADAL" clId="{92EB8A68-F1C6-42C4-8080-32B600F8FCF8}" dt="2024-03-26T06:32:40.246" v="6037" actId="1076"/>
          <ac:spMkLst>
            <pc:docMk/>
            <pc:sldMk cId="3317771199" sldId="277"/>
            <ac:spMk id="274" creationId="{00000000-0000-0000-0000-000000000000}"/>
          </ac:spMkLst>
        </pc:spChg>
        <pc:spChg chg="mod">
          <ac:chgData name="Anna-Mária Benková" userId="2f918fbe-d67a-4580-878f-4386217d9318" providerId="ADAL" clId="{92EB8A68-F1C6-42C4-8080-32B600F8FCF8}" dt="2024-03-26T06:32:51.549" v="6040" actId="1076"/>
          <ac:spMkLst>
            <pc:docMk/>
            <pc:sldMk cId="3317771199" sldId="277"/>
            <ac:spMk id="275" creationId="{00000000-0000-0000-0000-000000000000}"/>
          </ac:spMkLst>
        </pc:spChg>
        <pc:spChg chg="mod">
          <ac:chgData name="Anna-Mária Benková" userId="2f918fbe-d67a-4580-878f-4386217d9318" providerId="ADAL" clId="{92EB8A68-F1C6-42C4-8080-32B600F8FCF8}" dt="2024-03-26T06:32:53.722" v="6041" actId="1076"/>
          <ac:spMkLst>
            <pc:docMk/>
            <pc:sldMk cId="3317771199" sldId="277"/>
            <ac:spMk id="276" creationId="{00000000-0000-0000-0000-000000000000}"/>
          </ac:spMkLst>
        </pc:spChg>
      </pc:sldChg>
      <pc:sldChg chg="delSp modSp add mod modNotesTx">
        <pc:chgData name="Anna-Mária Benková" userId="2f918fbe-d67a-4580-878f-4386217d9318" providerId="ADAL" clId="{92EB8A68-F1C6-42C4-8080-32B600F8FCF8}" dt="2024-03-26T06:38:57.002" v="6302" actId="20577"/>
        <pc:sldMkLst>
          <pc:docMk/>
          <pc:sldMk cId="2376381062" sldId="278"/>
        </pc:sldMkLst>
        <pc:spChg chg="mod">
          <ac:chgData name="Anna-Mária Benková" userId="2f918fbe-d67a-4580-878f-4386217d9318" providerId="ADAL" clId="{92EB8A68-F1C6-42C4-8080-32B600F8FCF8}" dt="2024-03-26T06:38:57.002" v="6302" actId="20577"/>
          <ac:spMkLst>
            <pc:docMk/>
            <pc:sldMk cId="2376381062" sldId="278"/>
            <ac:spMk id="302" creationId="{00000000-0000-0000-0000-000000000000}"/>
          </ac:spMkLst>
        </pc:spChg>
        <pc:picChg chg="del">
          <ac:chgData name="Anna-Mária Benková" userId="2f918fbe-d67a-4580-878f-4386217d9318" providerId="ADAL" clId="{92EB8A68-F1C6-42C4-8080-32B600F8FCF8}" dt="2024-03-25T21:08:01.340" v="4219" actId="478"/>
          <ac:picMkLst>
            <pc:docMk/>
            <pc:sldMk cId="2376381062" sldId="278"/>
            <ac:picMk id="3" creationId="{1D784DD0-6646-4D26-C0E4-A391509E424C}"/>
          </ac:picMkLst>
        </pc:picChg>
      </pc:sldChg>
      <pc:sldChg chg="addSp modSp add mod">
        <pc:chgData name="Anna-Mária Benková" userId="2f918fbe-d67a-4580-878f-4386217d9318" providerId="ADAL" clId="{92EB8A68-F1C6-42C4-8080-32B600F8FCF8}" dt="2024-03-25T21:16:03.415" v="4351" actId="1076"/>
        <pc:sldMkLst>
          <pc:docMk/>
          <pc:sldMk cId="3554484103" sldId="279"/>
        </pc:sldMkLst>
        <pc:spChg chg="mod">
          <ac:chgData name="Anna-Mária Benková" userId="2f918fbe-d67a-4580-878f-4386217d9318" providerId="ADAL" clId="{92EB8A68-F1C6-42C4-8080-32B600F8FCF8}" dt="2024-03-25T21:15:10.977" v="4348" actId="20577"/>
          <ac:spMkLst>
            <pc:docMk/>
            <pc:sldMk cId="3554484103" sldId="279"/>
            <ac:spMk id="302" creationId="{00000000-0000-0000-0000-000000000000}"/>
          </ac:spMkLst>
        </pc:spChg>
        <pc:picChg chg="add mod">
          <ac:chgData name="Anna-Mária Benková" userId="2f918fbe-d67a-4580-878f-4386217d9318" providerId="ADAL" clId="{92EB8A68-F1C6-42C4-8080-32B600F8FCF8}" dt="2024-03-25T21:16:03.415" v="4351" actId="1076"/>
          <ac:picMkLst>
            <pc:docMk/>
            <pc:sldMk cId="3554484103" sldId="279"/>
            <ac:picMk id="3" creationId="{2B981E3C-B837-5FE6-93BE-6D6BB6051B7D}"/>
          </ac:picMkLst>
        </pc:picChg>
      </pc:sldChg>
      <pc:sldChg chg="delSp modSp add mod ord">
        <pc:chgData name="Anna-Mária Benková" userId="2f918fbe-d67a-4580-878f-4386217d9318" providerId="ADAL" clId="{92EB8A68-F1C6-42C4-8080-32B600F8FCF8}" dt="2024-03-26T06:41:01.813" v="6366" actId="404"/>
        <pc:sldMkLst>
          <pc:docMk/>
          <pc:sldMk cId="2932170195" sldId="280"/>
        </pc:sldMkLst>
        <pc:spChg chg="mod">
          <ac:chgData name="Anna-Mária Benková" userId="2f918fbe-d67a-4580-878f-4386217d9318" providerId="ADAL" clId="{92EB8A68-F1C6-42C4-8080-32B600F8FCF8}" dt="2024-03-26T06:41:01.813" v="6366" actId="404"/>
          <ac:spMkLst>
            <pc:docMk/>
            <pc:sldMk cId="2932170195" sldId="280"/>
            <ac:spMk id="302" creationId="{00000000-0000-0000-0000-000000000000}"/>
          </ac:spMkLst>
        </pc:spChg>
        <pc:picChg chg="del">
          <ac:chgData name="Anna-Mária Benková" userId="2f918fbe-d67a-4580-878f-4386217d9318" providerId="ADAL" clId="{92EB8A68-F1C6-42C4-8080-32B600F8FCF8}" dt="2024-03-25T21:18:22.434" v="4400" actId="478"/>
          <ac:picMkLst>
            <pc:docMk/>
            <pc:sldMk cId="2932170195" sldId="280"/>
            <ac:picMk id="3" creationId="{2B981E3C-B837-5FE6-93BE-6D6BB6051B7D}"/>
          </ac:picMkLst>
        </pc:picChg>
      </pc:sldChg>
      <pc:sldChg chg="modSp add del mod">
        <pc:chgData name="Anna-Mária Benková" userId="2f918fbe-d67a-4580-878f-4386217d9318" providerId="ADAL" clId="{92EB8A68-F1C6-42C4-8080-32B600F8FCF8}" dt="2024-03-26T06:41:08.650" v="6367" actId="2696"/>
        <pc:sldMkLst>
          <pc:docMk/>
          <pc:sldMk cId="219461358" sldId="281"/>
        </pc:sldMkLst>
        <pc:spChg chg="mod">
          <ac:chgData name="Anna-Mária Benková" userId="2f918fbe-d67a-4580-878f-4386217d9318" providerId="ADAL" clId="{92EB8A68-F1C6-42C4-8080-32B600F8FCF8}" dt="2024-03-25T21:19:04.093" v="4404"/>
          <ac:spMkLst>
            <pc:docMk/>
            <pc:sldMk cId="219461358" sldId="281"/>
            <ac:spMk id="302" creationId="{00000000-0000-0000-0000-000000000000}"/>
          </ac:spMkLst>
        </pc:spChg>
      </pc:sldChg>
      <pc:sldChg chg="addSp delSp modSp add mod modNotesTx">
        <pc:chgData name="Anna-Mária Benková" userId="2f918fbe-d67a-4580-878f-4386217d9318" providerId="ADAL" clId="{92EB8A68-F1C6-42C4-8080-32B600F8FCF8}" dt="2024-03-26T05:49:11.257" v="5044" actId="14100"/>
        <pc:sldMkLst>
          <pc:docMk/>
          <pc:sldMk cId="2962478347" sldId="282"/>
        </pc:sldMkLst>
        <pc:spChg chg="del">
          <ac:chgData name="Anna-Mária Benková" userId="2f918fbe-d67a-4580-878f-4386217d9318" providerId="ADAL" clId="{92EB8A68-F1C6-42C4-8080-32B600F8FCF8}" dt="2024-03-26T05:48:57.961" v="5041" actId="478"/>
          <ac:spMkLst>
            <pc:docMk/>
            <pc:sldMk cId="2962478347" sldId="282"/>
            <ac:spMk id="291" creationId="{00000000-0000-0000-0000-000000000000}"/>
          </ac:spMkLst>
        </pc:spChg>
        <pc:picChg chg="del">
          <ac:chgData name="Anna-Mária Benková" userId="2f918fbe-d67a-4580-878f-4386217d9318" providerId="ADAL" clId="{92EB8A68-F1C6-42C4-8080-32B600F8FCF8}" dt="2024-03-26T05:42:51.133" v="5037" actId="478"/>
          <ac:picMkLst>
            <pc:docMk/>
            <pc:sldMk cId="2962478347" sldId="282"/>
            <ac:picMk id="3" creationId="{78CD55FA-D4D9-46DF-DCB6-3BE0E228F3C1}"/>
          </ac:picMkLst>
        </pc:picChg>
        <pc:picChg chg="add mod">
          <ac:chgData name="Anna-Mária Benková" userId="2f918fbe-d67a-4580-878f-4386217d9318" providerId="ADAL" clId="{92EB8A68-F1C6-42C4-8080-32B600F8FCF8}" dt="2024-03-26T05:49:11.257" v="5044" actId="14100"/>
          <ac:picMkLst>
            <pc:docMk/>
            <pc:sldMk cId="2962478347" sldId="282"/>
            <ac:picMk id="4" creationId="{CC3040DC-F4C9-AD82-6B4C-3EB7498D7184}"/>
          </ac:picMkLst>
        </pc:picChg>
      </pc:sldChg>
      <pc:sldChg chg="addSp delSp modSp add mod">
        <pc:chgData name="Anna-Mária Benková" userId="2f918fbe-d67a-4580-878f-4386217d9318" providerId="ADAL" clId="{92EB8A68-F1C6-42C4-8080-32B600F8FCF8}" dt="2024-03-26T05:58:46.558" v="5240" actId="14100"/>
        <pc:sldMkLst>
          <pc:docMk/>
          <pc:sldMk cId="958064818" sldId="283"/>
        </pc:sldMkLst>
        <pc:spChg chg="add del mod">
          <ac:chgData name="Anna-Mária Benková" userId="2f918fbe-d67a-4580-878f-4386217d9318" providerId="ADAL" clId="{92EB8A68-F1C6-42C4-8080-32B600F8FCF8}" dt="2024-03-26T05:58:46.558" v="5240" actId="14100"/>
          <ac:spMkLst>
            <pc:docMk/>
            <pc:sldMk cId="958064818" sldId="283"/>
            <ac:spMk id="6" creationId="{372549AC-B449-FDC3-D12C-A2E6EDB3A290}"/>
          </ac:spMkLst>
        </pc:spChg>
        <pc:picChg chg="add mod">
          <ac:chgData name="Anna-Mária Benková" userId="2f918fbe-d67a-4580-878f-4386217d9318" providerId="ADAL" clId="{92EB8A68-F1C6-42C4-8080-32B600F8FCF8}" dt="2024-03-26T05:57:14.841" v="5137" actId="1076"/>
          <ac:picMkLst>
            <pc:docMk/>
            <pc:sldMk cId="958064818" sldId="283"/>
            <ac:picMk id="3" creationId="{831FEC2D-5EA3-914B-B4B5-EE7F0992623F}"/>
          </ac:picMkLst>
        </pc:picChg>
        <pc:picChg chg="del">
          <ac:chgData name="Anna-Mária Benková" userId="2f918fbe-d67a-4580-878f-4386217d9318" providerId="ADAL" clId="{92EB8A68-F1C6-42C4-8080-32B600F8FCF8}" dt="2024-03-26T05:56:56.330" v="5133" actId="478"/>
          <ac:picMkLst>
            <pc:docMk/>
            <pc:sldMk cId="958064818" sldId="283"/>
            <ac:picMk id="4" creationId="{CC3040DC-F4C9-AD82-6B4C-3EB7498D7184}"/>
          </ac:picMkLst>
        </pc:picChg>
      </pc:sldChg>
      <pc:sldChg chg="addSp delSp modSp add mod">
        <pc:chgData name="Anna-Mária Benková" userId="2f918fbe-d67a-4580-878f-4386217d9318" providerId="ADAL" clId="{92EB8A68-F1C6-42C4-8080-32B600F8FCF8}" dt="2024-03-26T06:23:53.836" v="5944" actId="14100"/>
        <pc:sldMkLst>
          <pc:docMk/>
          <pc:sldMk cId="906229710" sldId="284"/>
        </pc:sldMkLst>
        <pc:spChg chg="add mod">
          <ac:chgData name="Anna-Mária Benková" userId="2f918fbe-d67a-4580-878f-4386217d9318" providerId="ADAL" clId="{92EB8A68-F1C6-42C4-8080-32B600F8FCF8}" dt="2024-03-26T06:23:38.821" v="5941" actId="20577"/>
          <ac:spMkLst>
            <pc:docMk/>
            <pc:sldMk cId="906229710" sldId="284"/>
            <ac:spMk id="3" creationId="{55A69B69-8FE4-38EA-83AF-7BE1DF78360E}"/>
          </ac:spMkLst>
        </pc:spChg>
        <pc:spChg chg="mod">
          <ac:chgData name="Anna-Mária Benková" userId="2f918fbe-d67a-4580-878f-4386217d9318" providerId="ADAL" clId="{92EB8A68-F1C6-42C4-8080-32B600F8FCF8}" dt="2024-03-26T06:23:53.836" v="5944" actId="14100"/>
          <ac:spMkLst>
            <pc:docMk/>
            <pc:sldMk cId="906229710" sldId="284"/>
            <ac:spMk id="302" creationId="{00000000-0000-0000-0000-000000000000}"/>
          </ac:spMkLst>
        </pc:spChg>
        <pc:picChg chg="add mod">
          <ac:chgData name="Anna-Mária Benková" userId="2f918fbe-d67a-4580-878f-4386217d9318" providerId="ADAL" clId="{92EB8A68-F1C6-42C4-8080-32B600F8FCF8}" dt="2024-03-26T06:23:42.862" v="5942" actId="1076"/>
          <ac:picMkLst>
            <pc:docMk/>
            <pc:sldMk cId="906229710" sldId="284"/>
            <ac:picMk id="5" creationId="{E2229C5B-CE6B-8373-CB64-91374FAD8D7F}"/>
          </ac:picMkLst>
        </pc:picChg>
        <pc:picChg chg="del">
          <ac:chgData name="Anna-Mária Benková" userId="2f918fbe-d67a-4580-878f-4386217d9318" providerId="ADAL" clId="{92EB8A68-F1C6-42C4-8080-32B600F8FCF8}" dt="2024-03-26T06:09:17.376" v="5336" actId="478"/>
          <ac:picMkLst>
            <pc:docMk/>
            <pc:sldMk cId="906229710" sldId="284"/>
            <ac:picMk id="6" creationId="{AA5E2421-ED31-179F-B9C4-92F7F13F9B9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6400" cy="49688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49687" y="0"/>
            <a:ext cx="2946400" cy="496887"/>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420688" y="1241425"/>
            <a:ext cx="5956200" cy="334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79450" y="4776787"/>
            <a:ext cx="5438775" cy="39084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9429750"/>
            <a:ext cx="2946400" cy="4968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49687" y="9429750"/>
            <a:ext cx="2946400" cy="4968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a:t>
            </a:fld>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c3692f58e4_0_176: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255" name="Google Shape;255;gc3692f58e4_0_176:notes"/>
          <p:cNvSpPr txBox="1">
            <a:spLocks noGrp="1"/>
          </p:cNvSpPr>
          <p:nvPr>
            <p:ph type="body" idx="1"/>
          </p:nvPr>
        </p:nvSpPr>
        <p:spPr>
          <a:xfrm>
            <a:off x="679450" y="4776787"/>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6" name="Google Shape;256;gc3692f58e4_0_176:notes"/>
          <p:cNvSpPr txBox="1">
            <a:spLocks noGrp="1"/>
          </p:cNvSpPr>
          <p:nvPr>
            <p:ph type="sldNum" idx="12"/>
          </p:nvPr>
        </p:nvSpPr>
        <p:spPr>
          <a:xfrm>
            <a:off x="3849687" y="9429750"/>
            <a:ext cx="2946300" cy="496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sz="14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c3692f58e4_0_192: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299" name="Google Shape;299;gc3692f58e4_0_192:notes"/>
          <p:cNvSpPr txBox="1">
            <a:spLocks noGrp="1"/>
          </p:cNvSpPr>
          <p:nvPr>
            <p:ph type="body" idx="1"/>
          </p:nvPr>
        </p:nvSpPr>
        <p:spPr>
          <a:xfrm>
            <a:off x="679450" y="4776787"/>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k-SK" dirty="0"/>
              <a:t>Pri pozícii v projekte prosím o špecifikáciu, ku ktorej limitnej položke podľa FP daný </a:t>
            </a:r>
            <a:r>
              <a:rPr lang="sk-SK" dirty="0" err="1"/>
              <a:t>perosnál</a:t>
            </a:r>
            <a:r>
              <a:rPr lang="sk-SK" dirty="0"/>
              <a:t>/expert patrí, aby bolo jasné priame prepojenie na limity na úrovni projektu – do zátvorky napríklad expert junior a senior, odborník junior a podobne.</a:t>
            </a:r>
          </a:p>
          <a:p>
            <a:pPr marL="0" lvl="0" indent="0" algn="l" rtl="0">
              <a:lnSpc>
                <a:spcPct val="100000"/>
              </a:lnSpc>
              <a:spcBef>
                <a:spcPts val="0"/>
              </a:spcBef>
              <a:spcAft>
                <a:spcPts val="0"/>
              </a:spcAft>
              <a:buSzPts val="1400"/>
              <a:buNone/>
            </a:pPr>
            <a:endParaRPr lang="sk-SK" dirty="0"/>
          </a:p>
          <a:p>
            <a:pPr marL="0" lvl="0" indent="0" algn="l" rtl="0">
              <a:lnSpc>
                <a:spcPct val="100000"/>
              </a:lnSpc>
              <a:spcBef>
                <a:spcPts val="0"/>
              </a:spcBef>
              <a:spcAft>
                <a:spcPts val="0"/>
              </a:spcAft>
              <a:buSzPts val="1400"/>
              <a:buNone/>
            </a:pPr>
            <a:r>
              <a:rPr lang="sk-SK" dirty="0"/>
              <a:t>Subjekt – prijímateľ/partner </a:t>
            </a:r>
          </a:p>
          <a:p>
            <a:pPr marL="0" lvl="0" indent="0" algn="l" rtl="0">
              <a:lnSpc>
                <a:spcPct val="100000"/>
              </a:lnSpc>
              <a:spcBef>
                <a:spcPts val="0"/>
              </a:spcBef>
              <a:spcAft>
                <a:spcPts val="0"/>
              </a:spcAft>
              <a:buSzPts val="1400"/>
              <a:buNone/>
            </a:pPr>
            <a:endParaRPr lang="sk-SK" dirty="0"/>
          </a:p>
          <a:p>
            <a:pPr marL="0" lvl="0" indent="0" algn="l" rtl="0">
              <a:lnSpc>
                <a:spcPct val="100000"/>
              </a:lnSpc>
              <a:spcBef>
                <a:spcPts val="0"/>
              </a:spcBef>
              <a:spcAft>
                <a:spcPts val="0"/>
              </a:spcAft>
              <a:buSzPts val="1400"/>
              <a:buNone/>
            </a:pPr>
            <a:r>
              <a:rPr lang="sk-SK" dirty="0"/>
              <a:t>Číslo a názov aktivity – pri riadiacom personáli špecifikovať že ide o riadiaci personál – a práca na projekte (príprava vyúčtovaní a podobne)</a:t>
            </a:r>
            <a:endParaRPr dirty="0"/>
          </a:p>
        </p:txBody>
      </p:sp>
      <p:sp>
        <p:nvSpPr>
          <p:cNvPr id="300" name="Google Shape;300;gc3692f58e4_0_192:notes"/>
          <p:cNvSpPr txBox="1">
            <a:spLocks noGrp="1"/>
          </p:cNvSpPr>
          <p:nvPr>
            <p:ph type="sldNum" idx="12"/>
          </p:nvPr>
        </p:nvSpPr>
        <p:spPr>
          <a:xfrm>
            <a:off x="3849687" y="9429750"/>
            <a:ext cx="2946300" cy="496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sz="1400"/>
          </a:p>
        </p:txBody>
      </p:sp>
    </p:spTree>
    <p:extLst>
      <p:ext uri="{BB962C8B-B14F-4D97-AF65-F5344CB8AC3E}">
        <p14:creationId xmlns:p14="http://schemas.microsoft.com/office/powerpoint/2010/main" val="2034746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c3692f58e4_0_192: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299" name="Google Shape;299;gc3692f58e4_0_192:notes"/>
          <p:cNvSpPr txBox="1">
            <a:spLocks noGrp="1"/>
          </p:cNvSpPr>
          <p:nvPr>
            <p:ph type="body" idx="1"/>
          </p:nvPr>
        </p:nvSpPr>
        <p:spPr>
          <a:xfrm>
            <a:off x="679450" y="4776787"/>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k-SK" dirty="0"/>
              <a:t>V prípade viacerých expertov na odpadové hospodárstvo v rámci jednej položky je potrebné očíslovať (iba za podmienky, že cenová jednotka bude rovnaká. V rozpočte ide o jednu položku. V personálnej matici ale prosíme uviesť dve rozdielne osoby, na dva riadky, aby to bolo z projektu jasné.</a:t>
            </a:r>
            <a:endParaRPr dirty="0"/>
          </a:p>
        </p:txBody>
      </p:sp>
      <p:sp>
        <p:nvSpPr>
          <p:cNvPr id="300" name="Google Shape;300;gc3692f58e4_0_192:notes"/>
          <p:cNvSpPr txBox="1">
            <a:spLocks noGrp="1"/>
          </p:cNvSpPr>
          <p:nvPr>
            <p:ph type="sldNum" idx="12"/>
          </p:nvPr>
        </p:nvSpPr>
        <p:spPr>
          <a:xfrm>
            <a:off x="3849687" y="9429750"/>
            <a:ext cx="2946300" cy="496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sz="1400"/>
          </a:p>
        </p:txBody>
      </p:sp>
    </p:spTree>
    <p:extLst>
      <p:ext uri="{BB962C8B-B14F-4D97-AF65-F5344CB8AC3E}">
        <p14:creationId xmlns:p14="http://schemas.microsoft.com/office/powerpoint/2010/main" val="244700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c3692f58e4_0_192: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299" name="Google Shape;299;gc3692f58e4_0_192:notes"/>
          <p:cNvSpPr txBox="1">
            <a:spLocks noGrp="1"/>
          </p:cNvSpPr>
          <p:nvPr>
            <p:ph type="body" idx="1"/>
          </p:nvPr>
        </p:nvSpPr>
        <p:spPr>
          <a:xfrm>
            <a:off x="679450" y="4776787"/>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k-SK" dirty="0"/>
              <a:t>Všetko v súlade s logickým rámcom </a:t>
            </a:r>
          </a:p>
          <a:p>
            <a:pPr marL="0" lvl="0" indent="0" algn="l" rtl="0">
              <a:lnSpc>
                <a:spcPct val="100000"/>
              </a:lnSpc>
              <a:spcBef>
                <a:spcPts val="0"/>
              </a:spcBef>
              <a:spcAft>
                <a:spcPts val="0"/>
              </a:spcAft>
              <a:buSzPts val="1400"/>
              <a:buNone/>
            </a:pPr>
            <a:endParaRPr lang="sk-SK" dirty="0"/>
          </a:p>
          <a:p>
            <a:pPr marL="0" lvl="0" indent="0" algn="l" rtl="0">
              <a:lnSpc>
                <a:spcPct val="100000"/>
              </a:lnSpc>
              <a:spcBef>
                <a:spcPts val="0"/>
              </a:spcBef>
              <a:spcAft>
                <a:spcPts val="0"/>
              </a:spcAft>
              <a:buSzPts val="1400"/>
              <a:buNone/>
            </a:pPr>
            <a:r>
              <a:rPr lang="sk-SK" dirty="0"/>
              <a:t>Číslo a názov aktivity – píšte aj názvy!</a:t>
            </a:r>
          </a:p>
          <a:p>
            <a:pPr marL="0" lvl="0" indent="0" algn="l" rtl="0">
              <a:lnSpc>
                <a:spcPct val="100000"/>
              </a:lnSpc>
              <a:spcBef>
                <a:spcPts val="0"/>
              </a:spcBef>
              <a:spcAft>
                <a:spcPts val="0"/>
              </a:spcAft>
              <a:buSzPts val="1400"/>
              <a:buNone/>
            </a:pPr>
            <a:endParaRPr lang="sk-SK" dirty="0"/>
          </a:p>
          <a:p>
            <a:pPr marL="0" lvl="0" indent="0" algn="l" rtl="0">
              <a:lnSpc>
                <a:spcPct val="100000"/>
              </a:lnSpc>
              <a:spcBef>
                <a:spcPts val="0"/>
              </a:spcBef>
              <a:spcAft>
                <a:spcPts val="0"/>
              </a:spcAft>
              <a:buSzPts val="1400"/>
              <a:buNone/>
            </a:pPr>
            <a:r>
              <a:rPr lang="sk-SK" dirty="0"/>
              <a:t>Ak plánujete využiť možnosť preplatenia mzdy pre riadiaci personál aj posledný mesiac realizácie s cieľom prípravy záverečnej správy a vyúčtovania, v tomto mesiaci nie je možné realizovať iné aktivity. V rámci Harmonogramu uveďte poslednú – neočíslovanú aktivitu – „príprava záverečnej dokumentácie“.</a:t>
            </a:r>
            <a:endParaRPr dirty="0"/>
          </a:p>
        </p:txBody>
      </p:sp>
      <p:sp>
        <p:nvSpPr>
          <p:cNvPr id="300" name="Google Shape;300;gc3692f58e4_0_192:notes"/>
          <p:cNvSpPr txBox="1">
            <a:spLocks noGrp="1"/>
          </p:cNvSpPr>
          <p:nvPr>
            <p:ph type="sldNum" idx="12"/>
          </p:nvPr>
        </p:nvSpPr>
        <p:spPr>
          <a:xfrm>
            <a:off x="3849687" y="9429750"/>
            <a:ext cx="2946300" cy="496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sz="1400"/>
          </a:p>
        </p:txBody>
      </p:sp>
    </p:spTree>
    <p:extLst>
      <p:ext uri="{BB962C8B-B14F-4D97-AF65-F5344CB8AC3E}">
        <p14:creationId xmlns:p14="http://schemas.microsoft.com/office/powerpoint/2010/main" val="3334877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c3692f58e4_0_156: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263" name="Google Shape;263;gc3692f58e4_0_156:notes"/>
          <p:cNvSpPr txBox="1">
            <a:spLocks noGrp="1"/>
          </p:cNvSpPr>
          <p:nvPr>
            <p:ph type="body" idx="1"/>
          </p:nvPr>
        </p:nvSpPr>
        <p:spPr>
          <a:xfrm>
            <a:off x="679450" y="4776787"/>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k-SK" dirty="0"/>
              <a:t>Kontrola voči FP </a:t>
            </a:r>
            <a:endParaRPr dirty="0"/>
          </a:p>
        </p:txBody>
      </p:sp>
      <p:sp>
        <p:nvSpPr>
          <p:cNvPr id="264" name="Google Shape;264;gc3692f58e4_0_156:notes"/>
          <p:cNvSpPr txBox="1">
            <a:spLocks noGrp="1"/>
          </p:cNvSpPr>
          <p:nvPr>
            <p:ph type="sldNum" idx="12"/>
          </p:nvPr>
        </p:nvSpPr>
        <p:spPr>
          <a:xfrm>
            <a:off x="3849687" y="9429750"/>
            <a:ext cx="2946300" cy="496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sz="1400"/>
          </a:p>
        </p:txBody>
      </p:sp>
    </p:spTree>
    <p:extLst>
      <p:ext uri="{BB962C8B-B14F-4D97-AF65-F5344CB8AC3E}">
        <p14:creationId xmlns:p14="http://schemas.microsoft.com/office/powerpoint/2010/main" val="924280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c3692f58e4_0_192: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299" name="Google Shape;299;gc3692f58e4_0_192:notes"/>
          <p:cNvSpPr txBox="1">
            <a:spLocks noGrp="1"/>
          </p:cNvSpPr>
          <p:nvPr>
            <p:ph type="body" idx="1"/>
          </p:nvPr>
        </p:nvSpPr>
        <p:spPr>
          <a:xfrm>
            <a:off x="679450" y="4776787"/>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k-SK" dirty="0"/>
              <a:t>Aktuálny formulár – je  v dvoch jazykoch, vypĺňanie žltých miest. Modrý text nemažeme. Červeným je text, kde je potrebné aby ste napísali číslo projektu</a:t>
            </a:r>
          </a:p>
          <a:p>
            <a:pPr marL="0" lvl="0" indent="0" algn="l" rtl="0">
              <a:lnSpc>
                <a:spcPct val="100000"/>
              </a:lnSpc>
              <a:spcBef>
                <a:spcPts val="0"/>
              </a:spcBef>
              <a:spcAft>
                <a:spcPts val="0"/>
              </a:spcAft>
              <a:buSzPts val="1400"/>
              <a:buNone/>
            </a:pPr>
            <a:endParaRPr lang="sk-SK" dirty="0"/>
          </a:p>
          <a:p>
            <a:pPr marL="0" lvl="0" indent="0" algn="l" rtl="0">
              <a:lnSpc>
                <a:spcPct val="100000"/>
              </a:lnSpc>
              <a:spcBef>
                <a:spcPts val="0"/>
              </a:spcBef>
              <a:spcAft>
                <a:spcPts val="0"/>
              </a:spcAft>
              <a:buSzPts val="1400"/>
              <a:buNone/>
            </a:pPr>
            <a:r>
              <a:rPr lang="sk-SK" dirty="0"/>
              <a:t>Súhlas je potrebný pre všetok personál na projekte, ktorý je známy v procese podávania žiadosti – nepotrebujeme originál – skenujú </a:t>
            </a:r>
            <a:endParaRPr dirty="0"/>
          </a:p>
        </p:txBody>
      </p:sp>
      <p:sp>
        <p:nvSpPr>
          <p:cNvPr id="300" name="Google Shape;300;gc3692f58e4_0_192:notes"/>
          <p:cNvSpPr txBox="1">
            <a:spLocks noGrp="1"/>
          </p:cNvSpPr>
          <p:nvPr>
            <p:ph type="sldNum" idx="12"/>
          </p:nvPr>
        </p:nvSpPr>
        <p:spPr>
          <a:xfrm>
            <a:off x="3849687" y="9429750"/>
            <a:ext cx="2946300" cy="496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sz="1400"/>
          </a:p>
        </p:txBody>
      </p:sp>
    </p:spTree>
    <p:extLst>
      <p:ext uri="{BB962C8B-B14F-4D97-AF65-F5344CB8AC3E}">
        <p14:creationId xmlns:p14="http://schemas.microsoft.com/office/powerpoint/2010/main" val="3163881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c3692f58e4_0_192: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299" name="Google Shape;299;gc3692f58e4_0_192:notes"/>
          <p:cNvSpPr txBox="1">
            <a:spLocks noGrp="1"/>
          </p:cNvSpPr>
          <p:nvPr>
            <p:ph type="body" idx="1"/>
          </p:nvPr>
        </p:nvSpPr>
        <p:spPr>
          <a:xfrm>
            <a:off x="679450" y="4776787"/>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k-SK" sz="1800" dirty="0"/>
              <a:t>Žiadateľ môže mať viac partnerov projektu. Okrem partnera, právnickej osoby, založenej podľa právneho poriadku partnerskej krajiny (ktorý je povinný), môžu byť partnerom aj právnické osoby založené podľa právneho poriadku inej krajiny. </a:t>
            </a:r>
          </a:p>
          <a:p>
            <a:pPr marL="0" lvl="0" indent="0" algn="l" rtl="0">
              <a:lnSpc>
                <a:spcPct val="100000"/>
              </a:lnSpc>
              <a:spcBef>
                <a:spcPts val="0"/>
              </a:spcBef>
              <a:spcAft>
                <a:spcPts val="0"/>
              </a:spcAft>
              <a:buSzPts val="1400"/>
              <a:buNone/>
            </a:pPr>
            <a:endParaRPr lang="sk-SK" sz="1800" dirty="0"/>
          </a:p>
          <a:p>
            <a:pPr marL="0" lvl="0" indent="0" algn="l" rtl="0">
              <a:lnSpc>
                <a:spcPct val="100000"/>
              </a:lnSpc>
              <a:spcBef>
                <a:spcPts val="0"/>
              </a:spcBef>
              <a:spcAft>
                <a:spcPts val="0"/>
              </a:spcAft>
              <a:buSzPts val="1400"/>
              <a:buNone/>
            </a:pPr>
            <a:r>
              <a:rPr lang="sk-SK" sz="1800" dirty="0"/>
              <a:t>Viac </a:t>
            </a:r>
            <a:r>
              <a:rPr lang="sk-SK" sz="1800" dirty="0" err="1"/>
              <a:t>info</a:t>
            </a:r>
            <a:r>
              <a:rPr lang="sk-SK" sz="1800" dirty="0"/>
              <a:t> vo výzve</a:t>
            </a:r>
            <a:endParaRPr dirty="0"/>
          </a:p>
        </p:txBody>
      </p:sp>
      <p:sp>
        <p:nvSpPr>
          <p:cNvPr id="300" name="Google Shape;300;gc3692f58e4_0_192:notes"/>
          <p:cNvSpPr txBox="1">
            <a:spLocks noGrp="1"/>
          </p:cNvSpPr>
          <p:nvPr>
            <p:ph type="sldNum" idx="12"/>
          </p:nvPr>
        </p:nvSpPr>
        <p:spPr>
          <a:xfrm>
            <a:off x="3849687" y="9429750"/>
            <a:ext cx="2946300" cy="496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sz="1400"/>
          </a:p>
        </p:txBody>
      </p:sp>
    </p:spTree>
    <p:extLst>
      <p:ext uri="{BB962C8B-B14F-4D97-AF65-F5344CB8AC3E}">
        <p14:creationId xmlns:p14="http://schemas.microsoft.com/office/powerpoint/2010/main" val="71992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c3692f58e4_0_192: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299" name="Google Shape;299;gc3692f58e4_0_192:notes"/>
          <p:cNvSpPr txBox="1">
            <a:spLocks noGrp="1"/>
          </p:cNvSpPr>
          <p:nvPr>
            <p:ph type="body" idx="1"/>
          </p:nvPr>
        </p:nvSpPr>
        <p:spPr>
          <a:xfrm>
            <a:off x="679450" y="4776787"/>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k-SK" dirty="0"/>
              <a:t>Zadávacie podmienky – PM musia byť známi, ostatní nemusia – </a:t>
            </a:r>
            <a:r>
              <a:rPr lang="sk-SK" dirty="0" err="1"/>
              <a:t>ked</a:t>
            </a:r>
            <a:r>
              <a:rPr lang="sk-SK" dirty="0"/>
              <a:t> nie sú, detailné zadávacie podmienky. Nemáme formulár.</a:t>
            </a:r>
          </a:p>
          <a:p>
            <a:pPr marL="0" lvl="0" indent="0" algn="l" rtl="0">
              <a:lnSpc>
                <a:spcPct val="100000"/>
              </a:lnSpc>
              <a:spcBef>
                <a:spcPts val="0"/>
              </a:spcBef>
              <a:spcAft>
                <a:spcPts val="0"/>
              </a:spcAft>
              <a:buSzPts val="1400"/>
              <a:buNone/>
            </a:pPr>
            <a:endParaRPr lang="sk-SK" dirty="0"/>
          </a:p>
          <a:p>
            <a:pPr marL="0" lvl="0" indent="0" algn="l" rtl="0">
              <a:lnSpc>
                <a:spcPct val="100000"/>
              </a:lnSpc>
              <a:spcBef>
                <a:spcPts val="0"/>
              </a:spcBef>
              <a:spcAft>
                <a:spcPts val="0"/>
              </a:spcAft>
              <a:buSzPts val="1400"/>
              <a:buNone/>
            </a:pPr>
            <a:r>
              <a:rPr lang="sk-SK" dirty="0" err="1"/>
              <a:t>Bezp</a:t>
            </a:r>
            <a:r>
              <a:rPr lang="sk-SK" dirty="0"/>
              <a:t>. Pravidlá – HUM UA – inde toto nie je potrebné</a:t>
            </a:r>
          </a:p>
        </p:txBody>
      </p:sp>
      <p:sp>
        <p:nvSpPr>
          <p:cNvPr id="300" name="Google Shape;300;gc3692f58e4_0_192:notes"/>
          <p:cNvSpPr txBox="1">
            <a:spLocks noGrp="1"/>
          </p:cNvSpPr>
          <p:nvPr>
            <p:ph type="sldNum" idx="12"/>
          </p:nvPr>
        </p:nvSpPr>
        <p:spPr>
          <a:xfrm>
            <a:off x="3849687" y="9429750"/>
            <a:ext cx="2946300" cy="496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sz="1400"/>
          </a:p>
        </p:txBody>
      </p:sp>
    </p:spTree>
    <p:extLst>
      <p:ext uri="{BB962C8B-B14F-4D97-AF65-F5344CB8AC3E}">
        <p14:creationId xmlns:p14="http://schemas.microsoft.com/office/powerpoint/2010/main" val="8528259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c3692f58e4_0_192: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299" name="Google Shape;299;gc3692f58e4_0_192:notes"/>
          <p:cNvSpPr txBox="1">
            <a:spLocks noGrp="1"/>
          </p:cNvSpPr>
          <p:nvPr>
            <p:ph type="body" idx="1"/>
          </p:nvPr>
        </p:nvSpPr>
        <p:spPr>
          <a:xfrm>
            <a:off x="679450" y="4776787"/>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k-SK" dirty="0"/>
              <a:t>Formulár nie je záväzný – môžete, nemusíte použiť</a:t>
            </a:r>
            <a:endParaRPr dirty="0"/>
          </a:p>
        </p:txBody>
      </p:sp>
      <p:sp>
        <p:nvSpPr>
          <p:cNvPr id="300" name="Google Shape;300;gc3692f58e4_0_192:notes"/>
          <p:cNvSpPr txBox="1">
            <a:spLocks noGrp="1"/>
          </p:cNvSpPr>
          <p:nvPr>
            <p:ph type="sldNum" idx="12"/>
          </p:nvPr>
        </p:nvSpPr>
        <p:spPr>
          <a:xfrm>
            <a:off x="3849687" y="9429750"/>
            <a:ext cx="2946300" cy="496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sz="1400"/>
          </a:p>
        </p:txBody>
      </p:sp>
    </p:spTree>
    <p:extLst>
      <p:ext uri="{BB962C8B-B14F-4D97-AF65-F5344CB8AC3E}">
        <p14:creationId xmlns:p14="http://schemas.microsoft.com/office/powerpoint/2010/main" val="2277811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c3692f58e4_0_121: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416" name="Google Shape;416;gc3692f58e4_0_121:notes"/>
          <p:cNvSpPr txBox="1">
            <a:spLocks noGrp="1"/>
          </p:cNvSpPr>
          <p:nvPr>
            <p:ph type="body" idx="1"/>
          </p:nvPr>
        </p:nvSpPr>
        <p:spPr>
          <a:xfrm>
            <a:off x="679450" y="4776787"/>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17" name="Google Shape;417;gc3692f58e4_0_121:notes"/>
          <p:cNvSpPr txBox="1">
            <a:spLocks noGrp="1"/>
          </p:cNvSpPr>
          <p:nvPr>
            <p:ph type="sldNum" idx="12"/>
          </p:nvPr>
        </p:nvSpPr>
        <p:spPr>
          <a:xfrm>
            <a:off x="3849687" y="9429750"/>
            <a:ext cx="2946300" cy="496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18</a:t>
            </a:fld>
            <a:endParaRPr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c3692f58e4_0_156: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263" name="Google Shape;263;gc3692f58e4_0_156:notes"/>
          <p:cNvSpPr txBox="1">
            <a:spLocks noGrp="1"/>
          </p:cNvSpPr>
          <p:nvPr>
            <p:ph type="body" idx="1"/>
          </p:nvPr>
        </p:nvSpPr>
        <p:spPr>
          <a:xfrm>
            <a:off x="679450" y="4776787"/>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4" name="Google Shape;264;gc3692f58e4_0_156:notes"/>
          <p:cNvSpPr txBox="1">
            <a:spLocks noGrp="1"/>
          </p:cNvSpPr>
          <p:nvPr>
            <p:ph type="sldNum" idx="12"/>
          </p:nvPr>
        </p:nvSpPr>
        <p:spPr>
          <a:xfrm>
            <a:off x="3849687" y="9429750"/>
            <a:ext cx="2946300" cy="496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sz="14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c3692f58e4_0_156: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263" name="Google Shape;263;gc3692f58e4_0_156:notes"/>
          <p:cNvSpPr txBox="1">
            <a:spLocks noGrp="1"/>
          </p:cNvSpPr>
          <p:nvPr>
            <p:ph type="body" idx="1"/>
          </p:nvPr>
        </p:nvSpPr>
        <p:spPr>
          <a:xfrm>
            <a:off x="679450" y="4776787"/>
            <a:ext cx="5438700" cy="39084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k-SK" dirty="0">
                <a:solidFill>
                  <a:schemeClr val="tx1"/>
                </a:solidFill>
                <a:latin typeface="Source Sans Pro"/>
                <a:ea typeface="Source Sans Pro"/>
                <a:cs typeface="Source Sans Pro"/>
                <a:sym typeface="Source Sans Pro"/>
              </a:rPr>
              <a:t>Zjednotiť údaje medzi žiadosťou o dotáciu, logickým rámcom, personálnou tabuľkou, harmonogramom aktivít a rozpočtom projektu – rovnaké pomenovanie projektu, aktivít, pozícii, dĺžka projektu (zapisuje sa do GM systému, projektovej žiadosti a harmonogramu), trvanie aktivít (žiadosť a harmonogram). </a:t>
            </a:r>
          </a:p>
          <a:p>
            <a:pPr marL="0" lvl="0" indent="0" algn="l" rtl="0">
              <a:lnSpc>
                <a:spcPct val="100000"/>
              </a:lnSpc>
              <a:spcBef>
                <a:spcPts val="0"/>
              </a:spcBef>
              <a:spcAft>
                <a:spcPts val="0"/>
              </a:spcAft>
              <a:buSzPts val="1400"/>
              <a:buNone/>
            </a:pPr>
            <a:endParaRPr lang="sk-SK" dirty="0"/>
          </a:p>
          <a:p>
            <a:pPr marL="0" lvl="0" indent="0" algn="l" rtl="0">
              <a:lnSpc>
                <a:spcPct val="100000"/>
              </a:lnSpc>
              <a:spcBef>
                <a:spcPts val="0"/>
              </a:spcBef>
              <a:spcAft>
                <a:spcPts val="0"/>
              </a:spcAft>
              <a:buSzPts val="1400"/>
              <a:buNone/>
            </a:pPr>
            <a:r>
              <a:rPr lang="sk-SK" dirty="0"/>
              <a:t>formulár rozpočtu projektu vo formáte *.</a:t>
            </a:r>
            <a:r>
              <a:rPr lang="sk-SK" dirty="0" err="1"/>
              <a:t>xlsx</a:t>
            </a:r>
            <a:endParaRPr dirty="0"/>
          </a:p>
        </p:txBody>
      </p:sp>
      <p:sp>
        <p:nvSpPr>
          <p:cNvPr id="264" name="Google Shape;264;gc3692f58e4_0_156:notes"/>
          <p:cNvSpPr txBox="1">
            <a:spLocks noGrp="1"/>
          </p:cNvSpPr>
          <p:nvPr>
            <p:ph type="sldNum" idx="12"/>
          </p:nvPr>
        </p:nvSpPr>
        <p:spPr>
          <a:xfrm>
            <a:off x="3849687" y="9429750"/>
            <a:ext cx="2946300" cy="496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sz="1400"/>
          </a:p>
        </p:txBody>
      </p:sp>
    </p:spTree>
    <p:extLst>
      <p:ext uri="{BB962C8B-B14F-4D97-AF65-F5344CB8AC3E}">
        <p14:creationId xmlns:p14="http://schemas.microsoft.com/office/powerpoint/2010/main" val="2533038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c3692f58e4_0_156: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263" name="Google Shape;263;gc3692f58e4_0_156:notes"/>
          <p:cNvSpPr txBox="1">
            <a:spLocks noGrp="1"/>
          </p:cNvSpPr>
          <p:nvPr>
            <p:ph type="body" idx="1"/>
          </p:nvPr>
        </p:nvSpPr>
        <p:spPr>
          <a:xfrm>
            <a:off x="679450" y="4776787"/>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64" name="Google Shape;264;gc3692f58e4_0_156:notes"/>
          <p:cNvSpPr txBox="1">
            <a:spLocks noGrp="1"/>
          </p:cNvSpPr>
          <p:nvPr>
            <p:ph type="sldNum" idx="12"/>
          </p:nvPr>
        </p:nvSpPr>
        <p:spPr>
          <a:xfrm>
            <a:off x="3849687" y="9429750"/>
            <a:ext cx="2946300" cy="496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sz="1400"/>
          </a:p>
        </p:txBody>
      </p:sp>
    </p:spTree>
    <p:extLst>
      <p:ext uri="{BB962C8B-B14F-4D97-AF65-F5344CB8AC3E}">
        <p14:creationId xmlns:p14="http://schemas.microsoft.com/office/powerpoint/2010/main" val="3184988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c3692f58e4_0_51: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330" name="Google Shape;330;gc3692f58e4_0_51:notes"/>
          <p:cNvSpPr txBox="1">
            <a:spLocks noGrp="1"/>
          </p:cNvSpPr>
          <p:nvPr>
            <p:ph type="body" idx="1"/>
          </p:nvPr>
        </p:nvSpPr>
        <p:spPr>
          <a:xfrm>
            <a:off x="679450" y="4776787"/>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k-SK" dirty="0"/>
              <a:t>Červené sú nepovinné</a:t>
            </a:r>
          </a:p>
          <a:p>
            <a:pPr marL="0" lvl="0" indent="0" algn="l" rtl="0">
              <a:lnSpc>
                <a:spcPct val="100000"/>
              </a:lnSpc>
              <a:spcBef>
                <a:spcPts val="0"/>
              </a:spcBef>
              <a:spcAft>
                <a:spcPts val="0"/>
              </a:spcAft>
              <a:buSzPts val="1400"/>
              <a:buNone/>
            </a:pPr>
            <a:endParaRPr lang="sk-SK" dirty="0"/>
          </a:p>
          <a:p>
            <a:pPr marL="0" lvl="0" indent="0" algn="l" rtl="0">
              <a:lnSpc>
                <a:spcPct val="100000"/>
              </a:lnSpc>
              <a:spcBef>
                <a:spcPts val="0"/>
              </a:spcBef>
              <a:spcAft>
                <a:spcPts val="0"/>
              </a:spcAft>
              <a:buSzPts val="1400"/>
              <a:buNone/>
            </a:pPr>
            <a:r>
              <a:rPr lang="sk-SK" dirty="0" err="1"/>
              <a:t>Tech</a:t>
            </a:r>
            <a:r>
              <a:rPr lang="sk-SK" dirty="0"/>
              <a:t>. Špecifikácia: v prípade, ak sa v rámci projektu budú nakupovať technické zariadenia, prístroje, nástroje resp. sa budú realizovať stavebné práce alebo rekonštrukčné práce</a:t>
            </a:r>
          </a:p>
          <a:p>
            <a:pPr marL="0" lvl="0" indent="0" algn="l" rtl="0">
              <a:lnSpc>
                <a:spcPct val="100000"/>
              </a:lnSpc>
              <a:spcBef>
                <a:spcPts val="0"/>
              </a:spcBef>
              <a:spcAft>
                <a:spcPts val="0"/>
              </a:spcAft>
              <a:buSzPts val="1400"/>
              <a:buNone/>
            </a:pPr>
            <a:endParaRPr lang="sk-SK" dirty="0"/>
          </a:p>
          <a:p>
            <a:pPr marL="0" lvl="0" indent="0" algn="l" rtl="0">
              <a:lnSpc>
                <a:spcPct val="100000"/>
              </a:lnSpc>
              <a:spcBef>
                <a:spcPts val="0"/>
              </a:spcBef>
              <a:spcAft>
                <a:spcPts val="0"/>
              </a:spcAft>
              <a:buSzPts val="1400"/>
              <a:buNone/>
            </a:pPr>
            <a:r>
              <a:rPr lang="sk-SK" dirty="0"/>
              <a:t>Pri RV nepotrebný podporný list (povinný len ak majú partnera)</a:t>
            </a:r>
          </a:p>
          <a:p>
            <a:pPr marL="0" lvl="0" indent="0" algn="l" rtl="0">
              <a:lnSpc>
                <a:spcPct val="100000"/>
              </a:lnSpc>
              <a:spcBef>
                <a:spcPts val="0"/>
              </a:spcBef>
              <a:spcAft>
                <a:spcPts val="0"/>
              </a:spcAft>
              <a:buSzPts val="1400"/>
              <a:buNone/>
            </a:pPr>
            <a:r>
              <a:rPr lang="sk-SK" dirty="0"/>
              <a:t>Výzva!</a:t>
            </a:r>
            <a:endParaRPr dirty="0"/>
          </a:p>
        </p:txBody>
      </p:sp>
      <p:sp>
        <p:nvSpPr>
          <p:cNvPr id="331" name="Google Shape;331;gc3692f58e4_0_51:notes"/>
          <p:cNvSpPr txBox="1">
            <a:spLocks noGrp="1"/>
          </p:cNvSpPr>
          <p:nvPr>
            <p:ph type="sldNum" idx="12"/>
          </p:nvPr>
        </p:nvSpPr>
        <p:spPr>
          <a:xfrm>
            <a:off x="3849687" y="9429750"/>
            <a:ext cx="2946300" cy="496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a:t>
            </a:fld>
            <a:endParaRPr sz="14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c3692f58e4_0_51: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330" name="Google Shape;330;gc3692f58e4_0_51:notes"/>
          <p:cNvSpPr txBox="1">
            <a:spLocks noGrp="1"/>
          </p:cNvSpPr>
          <p:nvPr>
            <p:ph type="body" idx="1"/>
          </p:nvPr>
        </p:nvSpPr>
        <p:spPr>
          <a:xfrm>
            <a:off x="679450" y="4776787"/>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k-SK" dirty="0"/>
              <a:t>Bezpečnostné pravidlá implementačnej organizácie (povinná príloha k žiadosti o poskytnutie dotácie, formát pravidiel si definuje sám žiadateľ, minimálne požiadavky na obsah sú uvedené v podmienke 13, časti 2.1 výzvy)</a:t>
            </a:r>
          </a:p>
          <a:p>
            <a:pPr marL="0" lvl="0" indent="0" algn="l" rtl="0">
              <a:lnSpc>
                <a:spcPct val="100000"/>
              </a:lnSpc>
              <a:spcBef>
                <a:spcPts val="0"/>
              </a:spcBef>
              <a:spcAft>
                <a:spcPts val="0"/>
              </a:spcAft>
              <a:buSzPts val="1400"/>
              <a:buNone/>
            </a:pPr>
            <a:endParaRPr lang="sk-SK" dirty="0"/>
          </a:p>
          <a:p>
            <a:pPr marL="0" lvl="0" indent="0" algn="l" rtl="0">
              <a:lnSpc>
                <a:spcPct val="100000"/>
              </a:lnSpc>
              <a:spcBef>
                <a:spcPts val="0"/>
              </a:spcBef>
              <a:spcAft>
                <a:spcPts val="0"/>
              </a:spcAft>
              <a:buSzPts val="1400"/>
              <a:buNone/>
            </a:pPr>
            <a:r>
              <a:rPr lang="sk-SK" dirty="0"/>
              <a:t>Nech si to ale skontrolujú v konkrétnej výzve</a:t>
            </a:r>
          </a:p>
          <a:p>
            <a:pPr marL="0" lvl="0" indent="0" algn="l" rtl="0">
              <a:lnSpc>
                <a:spcPct val="100000"/>
              </a:lnSpc>
              <a:spcBef>
                <a:spcPts val="0"/>
              </a:spcBef>
              <a:spcAft>
                <a:spcPts val="0"/>
              </a:spcAft>
              <a:buSzPts val="1400"/>
              <a:buNone/>
            </a:pPr>
            <a:endParaRPr dirty="0"/>
          </a:p>
        </p:txBody>
      </p:sp>
      <p:sp>
        <p:nvSpPr>
          <p:cNvPr id="331" name="Google Shape;331;gc3692f58e4_0_51:notes"/>
          <p:cNvSpPr txBox="1">
            <a:spLocks noGrp="1"/>
          </p:cNvSpPr>
          <p:nvPr>
            <p:ph type="sldNum" idx="12"/>
          </p:nvPr>
        </p:nvSpPr>
        <p:spPr>
          <a:xfrm>
            <a:off x="3849687" y="9429750"/>
            <a:ext cx="2946300" cy="496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a:t>
            </a:fld>
            <a:endParaRPr sz="1400"/>
          </a:p>
        </p:txBody>
      </p:sp>
    </p:spTree>
    <p:extLst>
      <p:ext uri="{BB962C8B-B14F-4D97-AF65-F5344CB8AC3E}">
        <p14:creationId xmlns:p14="http://schemas.microsoft.com/office/powerpoint/2010/main" val="2972635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c3692f58e4_0_25: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288" name="Google Shape;288;gc3692f58e4_0_25:notes"/>
          <p:cNvSpPr txBox="1">
            <a:spLocks noGrp="1"/>
          </p:cNvSpPr>
          <p:nvPr>
            <p:ph type="body" idx="1"/>
          </p:nvPr>
        </p:nvSpPr>
        <p:spPr>
          <a:xfrm>
            <a:off x="679450" y="4776787"/>
            <a:ext cx="5438700" cy="3908400"/>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1400"/>
              <a:buFontTx/>
              <a:buChar char="-"/>
            </a:pPr>
            <a:r>
              <a:rPr lang="sk-SK" dirty="0"/>
              <a:t>Oproti minulému roku upravený – zostávajú 4 úrovne – Aktivity, Výstupy, Výsledky a Celkový cieľ projektu</a:t>
            </a:r>
          </a:p>
          <a:p>
            <a:pPr marL="285750" lvl="0" indent="-285750" algn="l" rtl="0">
              <a:lnSpc>
                <a:spcPct val="100000"/>
              </a:lnSpc>
              <a:spcBef>
                <a:spcPts val="0"/>
              </a:spcBef>
              <a:spcAft>
                <a:spcPts val="0"/>
              </a:spcAft>
              <a:buSzPts val="1400"/>
              <a:buFontTx/>
              <a:buChar char="-"/>
            </a:pPr>
            <a:r>
              <a:rPr lang="sk-SK" dirty="0"/>
              <a:t>Výsledky projektu odporúčame maximálne dva</a:t>
            </a:r>
          </a:p>
          <a:p>
            <a:pPr marL="285750" lvl="0" indent="-285750" algn="l" rtl="0">
              <a:lnSpc>
                <a:spcPct val="100000"/>
              </a:lnSpc>
              <a:spcBef>
                <a:spcPts val="0"/>
              </a:spcBef>
              <a:spcAft>
                <a:spcPts val="0"/>
              </a:spcAft>
              <a:buSzPts val="1400"/>
              <a:buFontTx/>
              <a:buChar char="-"/>
            </a:pPr>
            <a:r>
              <a:rPr lang="sk-SK" dirty="0"/>
              <a:t>Označenie aktivity trojčíslím napr. 1.1.1. </a:t>
            </a:r>
          </a:p>
          <a:p>
            <a:pPr marL="285750" lvl="0" indent="-285750" algn="l" rtl="0">
              <a:lnSpc>
                <a:spcPct val="100000"/>
              </a:lnSpc>
              <a:spcBef>
                <a:spcPts val="0"/>
              </a:spcBef>
              <a:spcAft>
                <a:spcPts val="0"/>
              </a:spcAft>
              <a:buSzPts val="1400"/>
              <a:buFontTx/>
              <a:buChar char="-"/>
            </a:pPr>
            <a:r>
              <a:rPr lang="sk-SK" dirty="0"/>
              <a:t>Označenie výstupov dvomi číslami, ktoré sú prepojené na aktivity. Napr. Výstup 1.1. budú naviazané na aktivity 1.1.1., 1.1.2., 1.1.3. ale výstup 2.1. bude prepojený s aktivitami 2.1.1., 2.1.2. </a:t>
            </a:r>
            <a:r>
              <a:rPr lang="sk-SK" dirty="0" err="1"/>
              <a:t>atď</a:t>
            </a:r>
            <a:endParaRPr lang="sk-SK" dirty="0"/>
          </a:p>
          <a:p>
            <a:pPr marL="285750" lvl="0" indent="-285750" algn="l" rtl="0">
              <a:lnSpc>
                <a:spcPct val="100000"/>
              </a:lnSpc>
              <a:spcBef>
                <a:spcPts val="0"/>
              </a:spcBef>
              <a:spcAft>
                <a:spcPts val="0"/>
              </a:spcAft>
              <a:buSzPts val="1400"/>
              <a:buFontTx/>
              <a:buChar char="-"/>
            </a:pPr>
            <a:r>
              <a:rPr lang="sk-SK" dirty="0"/>
              <a:t>Označenie Výsledkov projektu jedným číslom. Výstup 1.1. sa prepája na výsledok 1. </a:t>
            </a:r>
          </a:p>
          <a:p>
            <a:pPr marL="285750" lvl="0" indent="-285750" algn="l" rtl="0">
              <a:lnSpc>
                <a:spcPct val="100000"/>
              </a:lnSpc>
              <a:spcBef>
                <a:spcPts val="0"/>
              </a:spcBef>
              <a:spcAft>
                <a:spcPts val="0"/>
              </a:spcAft>
              <a:buSzPts val="1400"/>
              <a:buFontTx/>
              <a:buChar char="-"/>
            </a:pPr>
            <a:r>
              <a:rPr lang="sk-SK" dirty="0"/>
              <a:t>Pri cieľovej hodnote buďte realistický. K naplneniu cieľovej hodnoty a oprávnenosti výdavku je potrebné </a:t>
            </a:r>
            <a:r>
              <a:rPr lang="sk-SK" dirty="0" err="1"/>
              <a:t>dosiahnúť</a:t>
            </a:r>
            <a:r>
              <a:rPr lang="sk-SK" dirty="0"/>
              <a:t> min. 75%.</a:t>
            </a:r>
          </a:p>
          <a:p>
            <a:pPr marL="285750" lvl="0" indent="-285750" algn="l" rtl="0">
              <a:lnSpc>
                <a:spcPct val="100000"/>
              </a:lnSpc>
              <a:spcBef>
                <a:spcPts val="0"/>
              </a:spcBef>
              <a:spcAft>
                <a:spcPts val="0"/>
              </a:spcAft>
              <a:buSzPts val="1400"/>
              <a:buFontTx/>
              <a:buChar char="-"/>
            </a:pPr>
            <a:r>
              <a:rPr lang="sk-SK" dirty="0"/>
              <a:t>Zdroje overenia musia byť očíslované, realistické a vyjadrujúce určitú úroveň. Pri školeniach odporúčame vstupný a záverečný test. Pri infraštruktúre napr. </a:t>
            </a:r>
            <a:r>
              <a:rPr lang="sk-SK" dirty="0" err="1"/>
              <a:t>fotodokomentáciu</a:t>
            </a:r>
            <a:r>
              <a:rPr lang="sk-SK" dirty="0"/>
              <a:t> pred a  po. Takisto prieskum spokojnosti u cieľových skupín. </a:t>
            </a:r>
          </a:p>
          <a:p>
            <a:pPr marL="285750" lvl="0" indent="-285750" algn="l" rtl="0">
              <a:lnSpc>
                <a:spcPct val="100000"/>
              </a:lnSpc>
              <a:spcBef>
                <a:spcPts val="0"/>
              </a:spcBef>
              <a:spcAft>
                <a:spcPts val="0"/>
              </a:spcAft>
              <a:buSzPts val="1400"/>
              <a:buFontTx/>
              <a:buChar char="-"/>
            </a:pPr>
            <a:r>
              <a:rPr lang="sk-SK" dirty="0"/>
              <a:t>Pri ukazovateľoch týkajúcich sa osôb bude prijímateľ povinný uviesť okrem celkového počtu osôb aj počet mužov a žien, resp. chlapcov a dievčat a počet osôb so špeciálnymi zdravotnými a vzdelávacími potrebami zapojených do projektových aktivít</a:t>
            </a:r>
          </a:p>
          <a:p>
            <a:pPr marL="285750" lvl="0" indent="-285750" algn="l" rtl="0">
              <a:lnSpc>
                <a:spcPct val="100000"/>
              </a:lnSpc>
              <a:spcBef>
                <a:spcPts val="0"/>
              </a:spcBef>
              <a:spcAft>
                <a:spcPts val="0"/>
              </a:spcAft>
              <a:buSzPts val="1400"/>
              <a:buFontTx/>
              <a:buChar char="-"/>
            </a:pPr>
            <a:endParaRPr lang="sk-SK" dirty="0"/>
          </a:p>
          <a:p>
            <a:pPr marL="285750" lvl="0" indent="-285750" algn="l" rtl="0">
              <a:lnSpc>
                <a:spcPct val="100000"/>
              </a:lnSpc>
              <a:spcBef>
                <a:spcPts val="0"/>
              </a:spcBef>
              <a:spcAft>
                <a:spcPts val="0"/>
              </a:spcAft>
              <a:buSzPts val="1400"/>
              <a:buFontTx/>
              <a:buChar char="-"/>
            </a:pPr>
            <a:endParaRPr lang="sk-SK" dirty="0"/>
          </a:p>
          <a:p>
            <a:pPr marL="285750" lvl="0" indent="-285750" algn="l" rtl="0">
              <a:lnSpc>
                <a:spcPct val="100000"/>
              </a:lnSpc>
              <a:spcBef>
                <a:spcPts val="0"/>
              </a:spcBef>
              <a:spcAft>
                <a:spcPts val="0"/>
              </a:spcAft>
              <a:buSzPts val="1400"/>
              <a:buFontTx/>
              <a:buChar char="-"/>
            </a:pPr>
            <a:endParaRPr dirty="0"/>
          </a:p>
        </p:txBody>
      </p:sp>
      <p:sp>
        <p:nvSpPr>
          <p:cNvPr id="289" name="Google Shape;289;gc3692f58e4_0_25:notes"/>
          <p:cNvSpPr txBox="1">
            <a:spLocks noGrp="1"/>
          </p:cNvSpPr>
          <p:nvPr>
            <p:ph type="sldNum" idx="12"/>
          </p:nvPr>
        </p:nvSpPr>
        <p:spPr>
          <a:xfrm>
            <a:off x="3849687" y="9429750"/>
            <a:ext cx="2946300" cy="496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sz="14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c3692f58e4_0_25: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288" name="Google Shape;288;gc3692f58e4_0_25:notes"/>
          <p:cNvSpPr txBox="1">
            <a:spLocks noGrp="1"/>
          </p:cNvSpPr>
          <p:nvPr>
            <p:ph type="body" idx="1"/>
          </p:nvPr>
        </p:nvSpPr>
        <p:spPr>
          <a:xfrm>
            <a:off x="679450" y="4776787"/>
            <a:ext cx="5438700" cy="3908400"/>
          </a:xfrm>
          <a:prstGeom prst="rect">
            <a:avLst/>
          </a:prstGeom>
          <a:noFill/>
          <a:ln>
            <a:noFill/>
          </a:ln>
        </p:spPr>
        <p:txBody>
          <a:bodyPr spcFirstLastPara="1" wrap="square" lIns="91425" tIns="45700" rIns="91425" bIns="45700" anchor="t" anchorCtr="0">
            <a:noAutofit/>
          </a:bodyPr>
          <a:lstStyle/>
          <a:p>
            <a:pPr marL="457200" lvl="1" indent="0" algn="l" rtl="0">
              <a:lnSpc>
                <a:spcPct val="100000"/>
              </a:lnSpc>
              <a:spcBef>
                <a:spcPts val="0"/>
              </a:spcBef>
              <a:spcAft>
                <a:spcPts val="0"/>
              </a:spcAft>
              <a:buSzPts val="1400"/>
              <a:buFontTx/>
              <a:buNone/>
            </a:pPr>
            <a:endParaRPr lang="sk-SK" dirty="0"/>
          </a:p>
          <a:p>
            <a:pPr marL="285750" lvl="0" indent="-285750" algn="l" rtl="0">
              <a:lnSpc>
                <a:spcPct val="100000"/>
              </a:lnSpc>
              <a:spcBef>
                <a:spcPts val="0"/>
              </a:spcBef>
              <a:spcAft>
                <a:spcPts val="0"/>
              </a:spcAft>
              <a:buSzPts val="1400"/>
              <a:buFontTx/>
              <a:buChar char="-"/>
            </a:pPr>
            <a:r>
              <a:rPr lang="sk-SK" dirty="0"/>
              <a:t>D majú vlastný systém</a:t>
            </a:r>
          </a:p>
        </p:txBody>
      </p:sp>
      <p:sp>
        <p:nvSpPr>
          <p:cNvPr id="289" name="Google Shape;289;gc3692f58e4_0_25:notes"/>
          <p:cNvSpPr txBox="1">
            <a:spLocks noGrp="1"/>
          </p:cNvSpPr>
          <p:nvPr>
            <p:ph type="sldNum" idx="12"/>
          </p:nvPr>
        </p:nvSpPr>
        <p:spPr>
          <a:xfrm>
            <a:off x="3849687" y="9429750"/>
            <a:ext cx="2946300" cy="496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sz="1400"/>
          </a:p>
        </p:txBody>
      </p:sp>
    </p:spTree>
    <p:extLst>
      <p:ext uri="{BB962C8B-B14F-4D97-AF65-F5344CB8AC3E}">
        <p14:creationId xmlns:p14="http://schemas.microsoft.com/office/powerpoint/2010/main" val="3050086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c3692f58e4_0_192: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299" name="Google Shape;299;gc3692f58e4_0_192:notes"/>
          <p:cNvSpPr txBox="1">
            <a:spLocks noGrp="1"/>
          </p:cNvSpPr>
          <p:nvPr>
            <p:ph type="body" idx="1"/>
          </p:nvPr>
        </p:nvSpPr>
        <p:spPr>
          <a:xfrm>
            <a:off x="679450" y="4776787"/>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k-SK" b="0" i="0" dirty="0">
                <a:solidFill>
                  <a:srgbClr val="000000"/>
                </a:solidFill>
                <a:effectLst/>
                <a:latin typeface="Times New Roman" panose="02020603050405020304" pitchFamily="18" charset="0"/>
              </a:rPr>
              <a:t>Tri cenové ponuky</a:t>
            </a:r>
          </a:p>
          <a:p>
            <a:pPr marL="0" lvl="0" indent="0" algn="l" rtl="0">
              <a:lnSpc>
                <a:spcPct val="100000"/>
              </a:lnSpc>
              <a:spcBef>
                <a:spcPts val="0"/>
              </a:spcBef>
              <a:spcAft>
                <a:spcPts val="0"/>
              </a:spcAft>
              <a:buSzPts val="1400"/>
              <a:buNone/>
            </a:pPr>
            <a:r>
              <a:rPr lang="sk-SK" b="0" i="0" dirty="0">
                <a:solidFill>
                  <a:srgbClr val="000000"/>
                </a:solidFill>
                <a:effectLst/>
                <a:latin typeface="Times New Roman" panose="02020603050405020304" pitchFamily="18" charset="0"/>
              </a:rPr>
              <a:t>Pre každú technológiu použite novú tabuľku. Po vypracovaní v elektronickej aj printovej podobe je žiadateľ povinný všetky texty s modrým písmom v dokumente vymazať).</a:t>
            </a:r>
          </a:p>
          <a:p>
            <a:pPr marL="0" lvl="0" indent="0" algn="l" rtl="0">
              <a:lnSpc>
                <a:spcPct val="100000"/>
              </a:lnSpc>
              <a:spcBef>
                <a:spcPts val="0"/>
              </a:spcBef>
              <a:spcAft>
                <a:spcPts val="0"/>
              </a:spcAft>
              <a:buSzPts val="1400"/>
              <a:buNone/>
            </a:pPr>
            <a:endParaRPr dirty="0"/>
          </a:p>
        </p:txBody>
      </p:sp>
      <p:sp>
        <p:nvSpPr>
          <p:cNvPr id="300" name="Google Shape;300;gc3692f58e4_0_192:notes"/>
          <p:cNvSpPr txBox="1">
            <a:spLocks noGrp="1"/>
          </p:cNvSpPr>
          <p:nvPr>
            <p:ph type="sldNum" idx="12"/>
          </p:nvPr>
        </p:nvSpPr>
        <p:spPr>
          <a:xfrm>
            <a:off x="3849687" y="9429750"/>
            <a:ext cx="2946300" cy="496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sz="14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ázdna" type="blank">
  <p:cSld name="BLANK">
    <p:spTree>
      <p:nvGrpSpPr>
        <p:cNvPr id="1" name="Shape 15"/>
        <p:cNvGrpSpPr/>
        <p:nvPr/>
      </p:nvGrpSpPr>
      <p:grpSpPr>
        <a:xfrm>
          <a:off x="0" y="0"/>
          <a:ext cx="0" cy="0"/>
          <a:chOff x="0" y="0"/>
          <a:chExt cx="0" cy="0"/>
        </a:xfrm>
      </p:grpSpPr>
      <p:sp>
        <p:nvSpPr>
          <p:cNvPr id="16" name="Google Shape;16;p12"/>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2"/>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Hlavička sekcie" type="secHead">
  <p:cSld name="SECTION_HEADER">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a:off x="722313" y="3305175"/>
            <a:ext cx="7772400" cy="10215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0" name="Google Shape;80;p16"/>
          <p:cNvSpPr txBox="1">
            <a:spLocks noGrp="1"/>
          </p:cNvSpPr>
          <p:nvPr>
            <p:ph type="body" idx="1"/>
          </p:nvPr>
        </p:nvSpPr>
        <p:spPr>
          <a:xfrm>
            <a:off x="722313" y="2180035"/>
            <a:ext cx="7772400" cy="11250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81" name="Google Shape;81;p16"/>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6"/>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6"/>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Úvodná snímka" type="title">
  <p:cSld name="TITLE">
    <p:spTree>
      <p:nvGrpSpPr>
        <p:cNvPr id="1" name="Shape 25"/>
        <p:cNvGrpSpPr/>
        <p:nvPr/>
      </p:nvGrpSpPr>
      <p:grpSpPr>
        <a:xfrm>
          <a:off x="0" y="0"/>
          <a:ext cx="0" cy="0"/>
          <a:chOff x="0" y="0"/>
          <a:chExt cx="0" cy="0"/>
        </a:xfrm>
      </p:grpSpPr>
      <p:sp>
        <p:nvSpPr>
          <p:cNvPr id="26" name="Google Shape;26;p7"/>
          <p:cNvSpPr txBox="1">
            <a:spLocks noGrp="1"/>
          </p:cNvSpPr>
          <p:nvPr>
            <p:ph type="ctrTitle"/>
          </p:nvPr>
        </p:nvSpPr>
        <p:spPr>
          <a:xfrm>
            <a:off x="685800" y="1597819"/>
            <a:ext cx="7772400" cy="11025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7" name="Google Shape;27;p7"/>
          <p:cNvSpPr txBox="1">
            <a:spLocks noGrp="1"/>
          </p:cNvSpPr>
          <p:nvPr>
            <p:ph type="subTitle" idx="1"/>
          </p:nvPr>
        </p:nvSpPr>
        <p:spPr>
          <a:xfrm>
            <a:off x="1371600" y="2914650"/>
            <a:ext cx="6400800" cy="1314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8" name="Google Shape;28;p7"/>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7"/>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Zvislý nadpis a text" type="vertTitleAndTx">
  <p:cSld name="VERTICAL_TITLE_AND_VERTICAL_TEXT">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rot="5400000">
            <a:off x="5463750" y="1371628"/>
            <a:ext cx="4388700" cy="20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3" name="Google Shape;33;p8"/>
          <p:cNvSpPr txBox="1">
            <a:spLocks noGrp="1"/>
          </p:cNvSpPr>
          <p:nvPr>
            <p:ph type="body" idx="1"/>
          </p:nvPr>
        </p:nvSpPr>
        <p:spPr>
          <a:xfrm rot="5400000">
            <a:off x="1272750" y="-609572"/>
            <a:ext cx="4388700" cy="6019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4" name="Google Shape;34;p8"/>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8"/>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8"/>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Nadpis a zvislý text" type="vertTx">
  <p:cSld name="VERTICAL_TEXT">
    <p:spTree>
      <p:nvGrpSpPr>
        <p:cNvPr id="1" name="Shape 37"/>
        <p:cNvGrpSpPr/>
        <p:nvPr/>
      </p:nvGrpSpPr>
      <p:grpSpPr>
        <a:xfrm>
          <a:off x="0" y="0"/>
          <a:ext cx="0" cy="0"/>
          <a:chOff x="0" y="0"/>
          <a:chExt cx="0" cy="0"/>
        </a:xfrm>
      </p:grpSpPr>
      <p:sp>
        <p:nvSpPr>
          <p:cNvPr id="38" name="Google Shape;38;p9"/>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9" name="Google Shape;39;p9"/>
          <p:cNvSpPr txBox="1">
            <a:spLocks noGrp="1"/>
          </p:cNvSpPr>
          <p:nvPr>
            <p:ph type="body" idx="1"/>
          </p:nvPr>
        </p:nvSpPr>
        <p:spPr>
          <a:xfrm rot="5400000">
            <a:off x="2874750" y="-1217400"/>
            <a:ext cx="3394500" cy="8229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0" name="Google Shape;40;p9"/>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9"/>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brázok s popisom" type="picTx">
  <p:cSld name="PICTURE_WITH_CAPTION_TEXT">
    <p:spTree>
      <p:nvGrpSpPr>
        <p:cNvPr id="1" name="Shape 43"/>
        <p:cNvGrpSpPr/>
        <p:nvPr/>
      </p:nvGrpSpPr>
      <p:grpSpPr>
        <a:xfrm>
          <a:off x="0" y="0"/>
          <a:ext cx="0" cy="0"/>
          <a:chOff x="0" y="0"/>
          <a:chExt cx="0" cy="0"/>
        </a:xfrm>
      </p:grpSpPr>
      <p:sp>
        <p:nvSpPr>
          <p:cNvPr id="44" name="Google Shape;44;p10"/>
          <p:cNvSpPr txBox="1">
            <a:spLocks noGrp="1"/>
          </p:cNvSpPr>
          <p:nvPr>
            <p:ph type="title"/>
          </p:nvPr>
        </p:nvSpPr>
        <p:spPr>
          <a:xfrm>
            <a:off x="1792288" y="3600450"/>
            <a:ext cx="5486400" cy="4251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5" name="Google Shape;45;p10"/>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6" name="Google Shape;46;p10"/>
          <p:cNvSpPr txBox="1">
            <a:spLocks noGrp="1"/>
          </p:cNvSpPr>
          <p:nvPr>
            <p:ph type="body" idx="1"/>
          </p:nvPr>
        </p:nvSpPr>
        <p:spPr>
          <a:xfrm>
            <a:off x="1792288" y="4025503"/>
            <a:ext cx="5486400" cy="6036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47" name="Google Shape;47;p10"/>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0"/>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bsah s popisom" type="objTx">
  <p:cSld name="OBJECT_WITH_CAPTION_TEXT">
    <p:spTree>
      <p:nvGrpSpPr>
        <p:cNvPr id="1" name="Shape 50"/>
        <p:cNvGrpSpPr/>
        <p:nvPr/>
      </p:nvGrpSpPr>
      <p:grpSpPr>
        <a:xfrm>
          <a:off x="0" y="0"/>
          <a:ext cx="0" cy="0"/>
          <a:chOff x="0" y="0"/>
          <a:chExt cx="0" cy="0"/>
        </a:xfrm>
      </p:grpSpPr>
      <p:sp>
        <p:nvSpPr>
          <p:cNvPr id="51" name="Google Shape;51;p11"/>
          <p:cNvSpPr txBox="1">
            <a:spLocks noGrp="1"/>
          </p:cNvSpPr>
          <p:nvPr>
            <p:ph type="title"/>
          </p:nvPr>
        </p:nvSpPr>
        <p:spPr>
          <a:xfrm>
            <a:off x="457200" y="204788"/>
            <a:ext cx="3008400" cy="8715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2" name="Google Shape;52;p11"/>
          <p:cNvSpPr txBox="1">
            <a:spLocks noGrp="1"/>
          </p:cNvSpPr>
          <p:nvPr>
            <p:ph type="body" idx="1"/>
          </p:nvPr>
        </p:nvSpPr>
        <p:spPr>
          <a:xfrm>
            <a:off x="3575050" y="204788"/>
            <a:ext cx="5111700" cy="43899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53" name="Google Shape;53;p11"/>
          <p:cNvSpPr txBox="1">
            <a:spLocks noGrp="1"/>
          </p:cNvSpPr>
          <p:nvPr>
            <p:ph type="body" idx="2"/>
          </p:nvPr>
        </p:nvSpPr>
        <p:spPr>
          <a:xfrm>
            <a:off x="457200" y="1076325"/>
            <a:ext cx="3008400" cy="35184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54" name="Google Shape;54;p11"/>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1"/>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Len nadpis" type="titleOnly">
  <p:cSld name="TITLE_ONLY">
    <p:spTree>
      <p:nvGrpSpPr>
        <p:cNvPr id="1" name="Shape 57"/>
        <p:cNvGrpSpPr/>
        <p:nvPr/>
      </p:nvGrpSpPr>
      <p:grpSpPr>
        <a:xfrm>
          <a:off x="0" y="0"/>
          <a:ext cx="0" cy="0"/>
          <a:chOff x="0" y="0"/>
          <a:chExt cx="0" cy="0"/>
        </a:xfrm>
      </p:grpSpPr>
      <p:sp>
        <p:nvSpPr>
          <p:cNvPr id="58" name="Google Shape;58;p13"/>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9" name="Google Shape;59;p1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orovnanie" type="twoTxTwoObj">
  <p:cSld name="TWO_OBJECTS_WITH_TEXT">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4" name="Google Shape;64;p14"/>
          <p:cNvSpPr txBox="1">
            <a:spLocks noGrp="1"/>
          </p:cNvSpPr>
          <p:nvPr>
            <p:ph type="body" idx="1"/>
          </p:nvPr>
        </p:nvSpPr>
        <p:spPr>
          <a:xfrm>
            <a:off x="457200" y="1151335"/>
            <a:ext cx="4040100" cy="4797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65" name="Google Shape;65;p14"/>
          <p:cNvSpPr txBox="1">
            <a:spLocks noGrp="1"/>
          </p:cNvSpPr>
          <p:nvPr>
            <p:ph type="body" idx="2"/>
          </p:nvPr>
        </p:nvSpPr>
        <p:spPr>
          <a:xfrm>
            <a:off x="457200" y="1631156"/>
            <a:ext cx="4040100" cy="29634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66" name="Google Shape;66;p14"/>
          <p:cNvSpPr txBox="1">
            <a:spLocks noGrp="1"/>
          </p:cNvSpPr>
          <p:nvPr>
            <p:ph type="body" idx="3"/>
          </p:nvPr>
        </p:nvSpPr>
        <p:spPr>
          <a:xfrm>
            <a:off x="4645025" y="1151335"/>
            <a:ext cx="4041900" cy="4797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67" name="Google Shape;67;p14"/>
          <p:cNvSpPr txBox="1">
            <a:spLocks noGrp="1"/>
          </p:cNvSpPr>
          <p:nvPr>
            <p:ph type="body" idx="4"/>
          </p:nvPr>
        </p:nvSpPr>
        <p:spPr>
          <a:xfrm>
            <a:off x="4645025" y="1631156"/>
            <a:ext cx="4041900" cy="29634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68" name="Google Shape;68;p14"/>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4"/>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va obsahy" type="twoObj">
  <p:cSld name="TWO_OBJECTS">
    <p:spTree>
      <p:nvGrpSpPr>
        <p:cNvPr id="1" name="Shape 71"/>
        <p:cNvGrpSpPr/>
        <p:nvPr/>
      </p:nvGrpSpPr>
      <p:grpSpPr>
        <a:xfrm>
          <a:off x="0" y="0"/>
          <a:ext cx="0" cy="0"/>
          <a:chOff x="0" y="0"/>
          <a:chExt cx="0" cy="0"/>
        </a:xfrm>
      </p:grpSpPr>
      <p:sp>
        <p:nvSpPr>
          <p:cNvPr id="72" name="Google Shape;72;p15"/>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3" name="Google Shape;73;p15"/>
          <p:cNvSpPr txBox="1">
            <a:spLocks noGrp="1"/>
          </p:cNvSpPr>
          <p:nvPr>
            <p:ph type="body" idx="1"/>
          </p:nvPr>
        </p:nvSpPr>
        <p:spPr>
          <a:xfrm>
            <a:off x="457200" y="1200150"/>
            <a:ext cx="4038600" cy="33945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74" name="Google Shape;74;p15"/>
          <p:cNvSpPr txBox="1">
            <a:spLocks noGrp="1"/>
          </p:cNvSpPr>
          <p:nvPr>
            <p:ph type="body" idx="2"/>
          </p:nvPr>
        </p:nvSpPr>
        <p:spPr>
          <a:xfrm>
            <a:off x="4648200" y="1200150"/>
            <a:ext cx="4038600" cy="33945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75" name="Google Shape;75;p15"/>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5"/>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9"/>
        <p:cNvGrpSpPr/>
        <p:nvPr/>
      </p:nvGrpSpPr>
      <p:grpSpPr>
        <a:xfrm>
          <a:off x="0" y="0"/>
          <a:ext cx="0" cy="0"/>
          <a:chOff x="0" y="0"/>
          <a:chExt cx="0" cy="0"/>
        </a:xfrm>
      </p:grpSpPr>
      <p:sp>
        <p:nvSpPr>
          <p:cNvPr id="10" name="Google Shape;10;p5"/>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5"/>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5"/>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5"/>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10.xm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11.xml"/><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12.xml"/><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14.xml"/><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17.xml"/><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2.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slovakaid.sk/zaradenie/aktualne-vyhlasene-vyzvy/" TargetMode="External"/><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notesSlide" Target="../notesSlides/notesSlide4.xml"/><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7.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8.xml"/><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9.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57"/>
        <p:cNvGrpSpPr/>
        <p:nvPr/>
      </p:nvGrpSpPr>
      <p:grpSpPr>
        <a:xfrm>
          <a:off x="0" y="0"/>
          <a:ext cx="0" cy="0"/>
          <a:chOff x="0" y="0"/>
          <a:chExt cx="0" cy="0"/>
        </a:xfrm>
      </p:grpSpPr>
      <p:sp>
        <p:nvSpPr>
          <p:cNvPr id="258" name="Google Shape;258;gc3692f58e4_0_176"/>
          <p:cNvSpPr txBox="1"/>
          <p:nvPr/>
        </p:nvSpPr>
        <p:spPr>
          <a:xfrm>
            <a:off x="909650" y="4505325"/>
            <a:ext cx="3024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Source Sans Pro" panose="020B0503030403020204" pitchFamily="34" charset="0"/>
                <a:ea typeface="Source Sans Pro" panose="020B0503030403020204" pitchFamily="34" charset="0"/>
                <a:cs typeface="Calibri"/>
                <a:sym typeface="Calibri"/>
              </a:rPr>
              <a:t>www.slovakaid.sk</a:t>
            </a:r>
            <a:endParaRPr sz="1400" b="0" i="0" u="none" strike="noStrike" cap="none" dirty="0">
              <a:solidFill>
                <a:srgbClr val="000000"/>
              </a:solidFill>
              <a:latin typeface="Source Sans Pro" panose="020B0503030403020204" pitchFamily="34" charset="0"/>
              <a:ea typeface="Source Sans Pro" panose="020B0503030403020204" pitchFamily="34" charset="0"/>
              <a:sym typeface="Arial"/>
            </a:endParaRPr>
          </a:p>
        </p:txBody>
      </p:sp>
      <p:pic>
        <p:nvPicPr>
          <p:cNvPr id="259" name="Google Shape;259;gc3692f58e4_0_176"/>
          <p:cNvPicPr preferRelativeResize="0"/>
          <p:nvPr/>
        </p:nvPicPr>
        <p:blipFill rotWithShape="1">
          <a:blip r:embed="rId6">
            <a:alphaModFix/>
          </a:blip>
          <a:srcRect l="4111" r="4120"/>
          <a:stretch/>
        </p:blipFill>
        <p:spPr>
          <a:xfrm>
            <a:off x="618325" y="1341950"/>
            <a:ext cx="3163100" cy="1640925"/>
          </a:xfrm>
          <a:prstGeom prst="rect">
            <a:avLst/>
          </a:prstGeom>
          <a:noFill/>
          <a:ln>
            <a:noFill/>
          </a:ln>
        </p:spPr>
      </p:pic>
      <p:sp>
        <p:nvSpPr>
          <p:cNvPr id="260" name="Google Shape;260;gc3692f58e4_0_176"/>
          <p:cNvSpPr txBox="1"/>
          <p:nvPr/>
        </p:nvSpPr>
        <p:spPr>
          <a:xfrm>
            <a:off x="933449" y="3555187"/>
            <a:ext cx="6216993" cy="1016813"/>
          </a:xfrm>
          <a:prstGeom prst="rect">
            <a:avLst/>
          </a:prstGeom>
          <a:noFill/>
          <a:ln>
            <a:noFill/>
          </a:ln>
        </p:spPr>
        <p:txBody>
          <a:bodyPr spcFirstLastPara="1" wrap="square" lIns="50800" tIns="25400" rIns="50800" bIns="25400"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sk-SK" sz="2000" b="1" dirty="0">
                <a:solidFill>
                  <a:schemeClr val="lt1"/>
                </a:solidFill>
                <a:latin typeface="Source Sans Pro"/>
                <a:ea typeface="Source Sans Pro"/>
                <a:cs typeface="Source Sans Pro"/>
                <a:sym typeface="Source Sans Pro"/>
              </a:rPr>
              <a:t>P</a:t>
            </a:r>
            <a:r>
              <a:rPr lang="sk-SK" sz="2000" b="1" i="0" u="none" strike="noStrike" cap="none" dirty="0">
                <a:solidFill>
                  <a:schemeClr val="lt1"/>
                </a:solidFill>
                <a:latin typeface="Source Sans Pro"/>
                <a:ea typeface="Source Sans Pro"/>
                <a:cs typeface="Source Sans Pro"/>
                <a:sym typeface="Source Sans Pro"/>
              </a:rPr>
              <a:t>rílohy k výzvam na projekty rozvojovej spolupráce a humanitárnej pomoci 2026</a:t>
            </a:r>
          </a:p>
          <a:p>
            <a:pPr marL="0" marR="0" lvl="0" indent="0" algn="l" rtl="0">
              <a:lnSpc>
                <a:spcPct val="100000"/>
              </a:lnSpc>
              <a:spcBef>
                <a:spcPts val="0"/>
              </a:spcBef>
              <a:spcAft>
                <a:spcPts val="0"/>
              </a:spcAft>
              <a:buClr>
                <a:srgbClr val="000000"/>
              </a:buClr>
              <a:buSzPts val="2700"/>
              <a:buFont typeface="Arial"/>
              <a:buNone/>
            </a:pPr>
            <a:r>
              <a:rPr lang="en-US" sz="1400" b="1" i="0" u="none" strike="noStrike" cap="none" dirty="0">
                <a:solidFill>
                  <a:schemeClr val="lt1"/>
                </a:solidFill>
                <a:latin typeface="Source Sans Pro"/>
                <a:ea typeface="Source Sans Pro"/>
                <a:cs typeface="Source Sans Pro"/>
                <a:sym typeface="Source Sans Pro"/>
              </a:rPr>
              <a:t>S</a:t>
            </a:r>
            <a:r>
              <a:rPr lang="en-US" b="1" dirty="0">
                <a:solidFill>
                  <a:schemeClr val="lt1"/>
                </a:solidFill>
                <a:latin typeface="Source Sans Pro"/>
                <a:ea typeface="Source Sans Pro"/>
                <a:cs typeface="Source Sans Pro"/>
                <a:sym typeface="Source Sans Pro"/>
              </a:rPr>
              <a:t>lovak</a:t>
            </a:r>
            <a:r>
              <a:rPr lang="en-US" sz="1400" b="1" i="0" u="none" strike="noStrike" cap="none" dirty="0">
                <a:solidFill>
                  <a:schemeClr val="lt1"/>
                </a:solidFill>
                <a:latin typeface="Source Sans Pro"/>
                <a:ea typeface="Source Sans Pro"/>
                <a:cs typeface="Source Sans Pro"/>
                <a:sym typeface="Source Sans Pro"/>
              </a:rPr>
              <a:t>A</a:t>
            </a:r>
            <a:r>
              <a:rPr lang="en-US" b="1" dirty="0">
                <a:solidFill>
                  <a:schemeClr val="lt1"/>
                </a:solidFill>
                <a:latin typeface="Source Sans Pro"/>
                <a:ea typeface="Source Sans Pro"/>
                <a:cs typeface="Source Sans Pro"/>
                <a:sym typeface="Source Sans Pro"/>
              </a:rPr>
              <a:t>id</a:t>
            </a:r>
            <a:r>
              <a:rPr lang="en-US" sz="1400" b="1" i="0" u="none" strike="noStrike" cap="none" dirty="0">
                <a:solidFill>
                  <a:schemeClr val="lt1"/>
                </a:solidFill>
                <a:latin typeface="Source Sans Pro Black"/>
                <a:ea typeface="Source Sans Pro Black"/>
                <a:cs typeface="Source Sans Pro Black"/>
                <a:sym typeface="Source Sans Pro Black"/>
              </a:rPr>
              <a:t> </a:t>
            </a:r>
            <a:r>
              <a:rPr lang="en-US" sz="1400" b="0" i="0" u="none" strike="noStrike" cap="none" dirty="0">
                <a:solidFill>
                  <a:schemeClr val="lt1"/>
                </a:solidFill>
                <a:latin typeface="Source Sans Pro"/>
                <a:ea typeface="Source Sans Pro"/>
                <a:cs typeface="Source Sans Pro"/>
                <a:sym typeface="Source Sans Pro"/>
              </a:rPr>
              <a:t>GOOD IDEA SLOVAKIA</a:t>
            </a:r>
            <a:endParaRPr sz="1400" b="0" i="0" u="none" strike="noStrike" cap="none" dirty="0">
              <a:solidFill>
                <a:schemeClr val="lt1"/>
              </a:solidFill>
              <a:latin typeface="Source Sans Pro"/>
              <a:ea typeface="Source Sans Pro"/>
              <a:cs typeface="Source Sans Pro"/>
              <a:sym typeface="Source Sans Pro"/>
            </a:endParaRPr>
          </a:p>
        </p:txBody>
      </p:sp>
      <p:pic>
        <p:nvPicPr>
          <p:cNvPr id="15" name="Zvuk 14">
            <a:hlinkClick r:id="" action="ppaction://media"/>
            <a:extLst>
              <a:ext uri="{FF2B5EF4-FFF2-40B4-BE49-F238E27FC236}">
                <a16:creationId xmlns:a16="http://schemas.microsoft.com/office/drawing/2014/main" id="{B61861ED-A595-EAD2-1D54-C6D30A7AA39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1446"/>
    </mc:Choice>
    <mc:Fallback>
      <p:transition spd="slow" advTm="11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301"/>
        <p:cNvGrpSpPr/>
        <p:nvPr/>
      </p:nvGrpSpPr>
      <p:grpSpPr>
        <a:xfrm>
          <a:off x="0" y="0"/>
          <a:ext cx="0" cy="0"/>
          <a:chOff x="0" y="0"/>
          <a:chExt cx="0" cy="0"/>
        </a:xfrm>
      </p:grpSpPr>
      <p:sp>
        <p:nvSpPr>
          <p:cNvPr id="302" name="Google Shape;302;gc3692f58e4_0_192"/>
          <p:cNvSpPr txBox="1">
            <a:spLocks noGrp="1"/>
          </p:cNvSpPr>
          <p:nvPr>
            <p:ph type="subTitle" idx="4294967295"/>
          </p:nvPr>
        </p:nvSpPr>
        <p:spPr>
          <a:xfrm>
            <a:off x="276343" y="1045125"/>
            <a:ext cx="6051600" cy="77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7375E"/>
              </a:buClr>
              <a:buSzPts val="3200"/>
              <a:buFont typeface="Arial"/>
              <a:buNone/>
            </a:pPr>
            <a:r>
              <a:rPr lang="sk-SK" sz="1800" b="1" dirty="0">
                <a:solidFill>
                  <a:srgbClr val="195091"/>
                </a:solidFill>
                <a:latin typeface="Source Sans Pro"/>
                <a:ea typeface="Source Sans Pro"/>
                <a:cs typeface="Source Sans Pro"/>
                <a:sym typeface="Source Sans Pro"/>
              </a:rPr>
              <a:t>Príloha č. 5: Personálna tabuľka</a:t>
            </a:r>
            <a:endParaRPr sz="1800" b="1" i="0" u="none" strike="noStrike" cap="none" dirty="0">
              <a:solidFill>
                <a:srgbClr val="195091"/>
              </a:solidFill>
              <a:latin typeface="Source Sans Pro"/>
              <a:ea typeface="Source Sans Pro"/>
              <a:cs typeface="Source Sans Pro"/>
              <a:sym typeface="Source Sans Pro"/>
            </a:endParaRPr>
          </a:p>
        </p:txBody>
      </p:sp>
      <p:pic>
        <p:nvPicPr>
          <p:cNvPr id="305" name="Google Shape;305;gc3692f58e4_0_192"/>
          <p:cNvPicPr preferRelativeResize="0"/>
          <p:nvPr/>
        </p:nvPicPr>
        <p:blipFill rotWithShape="1">
          <a:blip r:embed="rId6">
            <a:alphaModFix/>
          </a:blip>
          <a:srcRect l="4287" r="4296"/>
          <a:stretch/>
        </p:blipFill>
        <p:spPr>
          <a:xfrm>
            <a:off x="5646275" y="0"/>
            <a:ext cx="1207168" cy="628651"/>
          </a:xfrm>
          <a:prstGeom prst="rect">
            <a:avLst/>
          </a:prstGeom>
          <a:noFill/>
          <a:ln>
            <a:noFill/>
          </a:ln>
        </p:spPr>
      </p:pic>
      <p:pic>
        <p:nvPicPr>
          <p:cNvPr id="306" name="Google Shape;306;gc3692f58e4_0_192"/>
          <p:cNvPicPr preferRelativeResize="0"/>
          <p:nvPr/>
        </p:nvPicPr>
        <p:blipFill rotWithShape="1">
          <a:blip r:embed="rId7">
            <a:alphaModFix/>
          </a:blip>
          <a:srcRect/>
          <a:stretch/>
        </p:blipFill>
        <p:spPr>
          <a:xfrm>
            <a:off x="7010400" y="125601"/>
            <a:ext cx="1826694" cy="503048"/>
          </a:xfrm>
          <a:prstGeom prst="rect">
            <a:avLst/>
          </a:prstGeom>
          <a:noFill/>
          <a:ln>
            <a:noFill/>
          </a:ln>
        </p:spPr>
      </p:pic>
      <p:pic>
        <p:nvPicPr>
          <p:cNvPr id="4" name="Obrázok 3">
            <a:extLst>
              <a:ext uri="{FF2B5EF4-FFF2-40B4-BE49-F238E27FC236}">
                <a16:creationId xmlns:a16="http://schemas.microsoft.com/office/drawing/2014/main" id="{37796AC7-5468-EDB0-8884-45958F69DBA1}"/>
              </a:ext>
            </a:extLst>
          </p:cNvPr>
          <p:cNvPicPr>
            <a:picLocks noChangeAspect="1"/>
          </p:cNvPicPr>
          <p:nvPr/>
        </p:nvPicPr>
        <p:blipFill>
          <a:blip r:embed="rId8"/>
          <a:stretch>
            <a:fillRect/>
          </a:stretch>
        </p:blipFill>
        <p:spPr>
          <a:xfrm>
            <a:off x="0" y="1890273"/>
            <a:ext cx="9144000" cy="1362954"/>
          </a:xfrm>
          <a:prstGeom prst="rect">
            <a:avLst/>
          </a:prstGeom>
        </p:spPr>
      </p:pic>
      <p:pic>
        <p:nvPicPr>
          <p:cNvPr id="31" name="Zvuk 30">
            <a:hlinkClick r:id="" action="ppaction://media"/>
            <a:extLst>
              <a:ext uri="{FF2B5EF4-FFF2-40B4-BE49-F238E27FC236}">
                <a16:creationId xmlns:a16="http://schemas.microsoft.com/office/drawing/2014/main" id="{518CFE26-33D2-7740-241E-D4414E841C93}"/>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542989665"/>
      </p:ext>
    </p:extLst>
  </p:cSld>
  <p:clrMapOvr>
    <a:masterClrMapping/>
  </p:clrMapOvr>
  <mc:AlternateContent xmlns:mc="http://schemas.openxmlformats.org/markup-compatibility/2006">
    <mc:Choice xmlns:p14="http://schemas.microsoft.com/office/powerpoint/2010/main" Requires="p14">
      <p:transition spd="slow" p14:dur="2000" advTm="107501"/>
    </mc:Choice>
    <mc:Fallback>
      <p:transition spd="slow" advTm="107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301"/>
        <p:cNvGrpSpPr/>
        <p:nvPr/>
      </p:nvGrpSpPr>
      <p:grpSpPr>
        <a:xfrm>
          <a:off x="0" y="0"/>
          <a:ext cx="0" cy="0"/>
          <a:chOff x="0" y="0"/>
          <a:chExt cx="0" cy="0"/>
        </a:xfrm>
      </p:grpSpPr>
      <p:pic>
        <p:nvPicPr>
          <p:cNvPr id="305" name="Google Shape;305;gc3692f58e4_0_192"/>
          <p:cNvPicPr preferRelativeResize="0"/>
          <p:nvPr/>
        </p:nvPicPr>
        <p:blipFill rotWithShape="1">
          <a:blip r:embed="rId6">
            <a:alphaModFix/>
          </a:blip>
          <a:srcRect l="4287" r="4296"/>
          <a:stretch/>
        </p:blipFill>
        <p:spPr>
          <a:xfrm>
            <a:off x="5646275" y="0"/>
            <a:ext cx="1207168" cy="628651"/>
          </a:xfrm>
          <a:prstGeom prst="rect">
            <a:avLst/>
          </a:prstGeom>
          <a:noFill/>
          <a:ln>
            <a:noFill/>
          </a:ln>
        </p:spPr>
      </p:pic>
      <p:pic>
        <p:nvPicPr>
          <p:cNvPr id="306" name="Google Shape;306;gc3692f58e4_0_192"/>
          <p:cNvPicPr preferRelativeResize="0"/>
          <p:nvPr/>
        </p:nvPicPr>
        <p:blipFill rotWithShape="1">
          <a:blip r:embed="rId7">
            <a:alphaModFix/>
          </a:blip>
          <a:srcRect/>
          <a:stretch/>
        </p:blipFill>
        <p:spPr>
          <a:xfrm>
            <a:off x="7010400" y="125601"/>
            <a:ext cx="1826694" cy="503048"/>
          </a:xfrm>
          <a:prstGeom prst="rect">
            <a:avLst/>
          </a:prstGeom>
          <a:noFill/>
          <a:ln>
            <a:noFill/>
          </a:ln>
        </p:spPr>
      </p:pic>
      <p:sp>
        <p:nvSpPr>
          <p:cNvPr id="3" name="BlokTextu 2">
            <a:extLst>
              <a:ext uri="{FF2B5EF4-FFF2-40B4-BE49-F238E27FC236}">
                <a16:creationId xmlns:a16="http://schemas.microsoft.com/office/drawing/2014/main" id="{55A69B69-8FE4-38EA-83AF-7BE1DF78360E}"/>
              </a:ext>
            </a:extLst>
          </p:cNvPr>
          <p:cNvSpPr txBox="1"/>
          <p:nvPr/>
        </p:nvSpPr>
        <p:spPr>
          <a:xfrm>
            <a:off x="414528" y="1024128"/>
            <a:ext cx="8302752" cy="3108543"/>
          </a:xfrm>
          <a:prstGeom prst="rect">
            <a:avLst/>
          </a:prstGeom>
          <a:noFill/>
        </p:spPr>
        <p:txBody>
          <a:bodyPr wrap="square">
            <a:spAutoFit/>
          </a:bodyPr>
          <a:lstStyle/>
          <a:p>
            <a:pPr marL="0" marR="0" lvl="0" indent="0" algn="l" rtl="0">
              <a:lnSpc>
                <a:spcPct val="100000"/>
              </a:lnSpc>
              <a:spcBef>
                <a:spcPts val="0"/>
              </a:spcBef>
              <a:spcAft>
                <a:spcPts val="0"/>
              </a:spcAft>
              <a:buClr>
                <a:srgbClr val="17375E"/>
              </a:buClr>
              <a:buSzPts val="3200"/>
              <a:buFont typeface="Arial"/>
              <a:buNone/>
            </a:pPr>
            <a:r>
              <a:rPr lang="sk-SK" b="1" dirty="0">
                <a:solidFill>
                  <a:schemeClr val="tx1"/>
                </a:solidFill>
                <a:latin typeface="Source Sans Pro"/>
                <a:ea typeface="Source Sans Pro"/>
                <a:cs typeface="Source Sans Pro"/>
                <a:sym typeface="Source Sans Pro"/>
              </a:rPr>
              <a:t>Do personálnej matice zapísať každú pozíciu samostatne:</a:t>
            </a:r>
            <a:endParaRPr lang="sk-SK" sz="1400" b="1" i="0" u="none" strike="noStrike" cap="none" dirty="0">
              <a:solidFill>
                <a:schemeClr val="tx1"/>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17375E"/>
              </a:buClr>
              <a:buSzPts val="3200"/>
              <a:buFont typeface="Arial"/>
              <a:buNone/>
            </a:pPr>
            <a:endParaRPr lang="sk-SK" b="1" dirty="0">
              <a:solidFill>
                <a:srgbClr val="195091"/>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17375E"/>
              </a:buClr>
              <a:buSzPts val="3200"/>
              <a:buFont typeface="Arial"/>
              <a:buNone/>
            </a:pPr>
            <a:r>
              <a:rPr lang="sk-SK" sz="1400" b="1" i="0" u="none" strike="noStrike" cap="none" dirty="0">
                <a:solidFill>
                  <a:srgbClr val="C00000"/>
                </a:solidFill>
                <a:latin typeface="Source Sans Pro"/>
                <a:ea typeface="Source Sans Pro"/>
                <a:cs typeface="Source Sans Pro"/>
                <a:sym typeface="Source Sans Pro"/>
              </a:rPr>
              <a:t>1.1.1.01. </a:t>
            </a:r>
            <a:r>
              <a:rPr lang="sk-SK" sz="1400" b="1" i="0" u="none" strike="noStrike" cap="none" dirty="0">
                <a:solidFill>
                  <a:schemeClr val="bg2"/>
                </a:solidFill>
                <a:latin typeface="Source Sans Pro"/>
                <a:ea typeface="Source Sans Pro"/>
                <a:cs typeface="Source Sans Pro"/>
                <a:sym typeface="Source Sans Pro"/>
              </a:rPr>
              <a:t>Senior expert na odpadové hospodárstvo</a:t>
            </a:r>
          </a:p>
          <a:p>
            <a:pPr marL="0" marR="0" lvl="0" indent="0" algn="l" rtl="0">
              <a:lnSpc>
                <a:spcPct val="100000"/>
              </a:lnSpc>
              <a:spcBef>
                <a:spcPts val="0"/>
              </a:spcBef>
              <a:spcAft>
                <a:spcPts val="0"/>
              </a:spcAft>
              <a:buClr>
                <a:srgbClr val="17375E"/>
              </a:buClr>
              <a:buSzPts val="3200"/>
              <a:buFont typeface="Arial"/>
              <a:buNone/>
            </a:pPr>
            <a:r>
              <a:rPr lang="sk-SK" sz="1400" b="1" i="0" u="none" strike="noStrike" cap="none" dirty="0">
                <a:solidFill>
                  <a:srgbClr val="C00000"/>
                </a:solidFill>
                <a:latin typeface="Source Sans Pro"/>
                <a:ea typeface="Source Sans Pro"/>
                <a:cs typeface="Source Sans Pro"/>
                <a:sym typeface="Source Sans Pro"/>
              </a:rPr>
              <a:t>1.1.1.02. </a:t>
            </a:r>
            <a:r>
              <a:rPr lang="sk-SK" sz="1400" b="1" i="0" u="none" strike="noStrike" cap="none" dirty="0">
                <a:solidFill>
                  <a:schemeClr val="bg2"/>
                </a:solidFill>
                <a:latin typeface="Source Sans Pro"/>
                <a:ea typeface="Source Sans Pro"/>
                <a:cs typeface="Source Sans Pro"/>
                <a:sym typeface="Source Sans Pro"/>
              </a:rPr>
              <a:t>Junior expert na odpadové hospodárstvo </a:t>
            </a:r>
          </a:p>
          <a:p>
            <a:pPr marL="0" marR="0" lvl="0" indent="0" algn="l" rtl="0">
              <a:lnSpc>
                <a:spcPct val="100000"/>
              </a:lnSpc>
              <a:spcBef>
                <a:spcPts val="0"/>
              </a:spcBef>
              <a:spcAft>
                <a:spcPts val="0"/>
              </a:spcAft>
              <a:buClr>
                <a:srgbClr val="17375E"/>
              </a:buClr>
              <a:buSzPts val="3200"/>
              <a:buFont typeface="Arial"/>
              <a:buNone/>
            </a:pPr>
            <a:r>
              <a:rPr lang="sk-SK" b="1" dirty="0">
                <a:solidFill>
                  <a:schemeClr val="tx1"/>
                </a:solidFill>
                <a:latin typeface="Source Sans Pro"/>
                <a:ea typeface="Source Sans Pro"/>
                <a:cs typeface="Source Sans Pro"/>
                <a:sym typeface="Source Sans Pro"/>
              </a:rPr>
              <a:t>alebo</a:t>
            </a:r>
            <a:endParaRPr lang="sk-SK" b="1" dirty="0">
              <a:solidFill>
                <a:srgbClr val="C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17375E"/>
              </a:buClr>
              <a:buSzPts val="3200"/>
              <a:buFont typeface="Arial"/>
              <a:buNone/>
            </a:pPr>
            <a:r>
              <a:rPr lang="sk-SK" sz="1400" b="1" i="0" u="none" strike="noStrike" cap="none" dirty="0">
                <a:solidFill>
                  <a:srgbClr val="C00000"/>
                </a:solidFill>
                <a:latin typeface="Source Sans Pro"/>
                <a:ea typeface="Source Sans Pro"/>
                <a:cs typeface="Source Sans Pro"/>
                <a:sym typeface="Source Sans Pro"/>
              </a:rPr>
              <a:t>1.1.1.01. </a:t>
            </a:r>
            <a:r>
              <a:rPr lang="sk-SK" sz="1400" b="1" i="0" u="none" strike="noStrike" cap="none" dirty="0">
                <a:solidFill>
                  <a:srgbClr val="195091"/>
                </a:solidFill>
                <a:latin typeface="Source Sans Pro"/>
                <a:ea typeface="Source Sans Pro"/>
                <a:cs typeface="Source Sans Pro"/>
                <a:sym typeface="Source Sans Pro"/>
              </a:rPr>
              <a:t>Senior e</a:t>
            </a:r>
            <a:r>
              <a:rPr lang="sk-SK" b="1" dirty="0">
                <a:solidFill>
                  <a:srgbClr val="195091"/>
                </a:solidFill>
                <a:latin typeface="Source Sans Pro"/>
                <a:ea typeface="Source Sans Pro"/>
                <a:cs typeface="Source Sans Pro"/>
                <a:sym typeface="Source Sans Pro"/>
              </a:rPr>
              <a:t>xpert na odpadové hospodárstvo </a:t>
            </a:r>
            <a:r>
              <a:rPr lang="sk-SK" b="1" dirty="0">
                <a:solidFill>
                  <a:srgbClr val="C00000"/>
                </a:solidFill>
                <a:latin typeface="Source Sans Pro"/>
                <a:ea typeface="Source Sans Pro"/>
                <a:cs typeface="Source Sans Pro"/>
                <a:sym typeface="Source Sans Pro"/>
              </a:rPr>
              <a:t>č.1</a:t>
            </a:r>
          </a:p>
          <a:p>
            <a:pPr marL="0" marR="0" lvl="0" indent="0" algn="l" rtl="0">
              <a:lnSpc>
                <a:spcPct val="100000"/>
              </a:lnSpc>
              <a:spcBef>
                <a:spcPts val="0"/>
              </a:spcBef>
              <a:spcAft>
                <a:spcPts val="0"/>
              </a:spcAft>
              <a:buClr>
                <a:srgbClr val="17375E"/>
              </a:buClr>
              <a:buSzPts val="3200"/>
              <a:buFont typeface="Arial"/>
              <a:buNone/>
            </a:pPr>
            <a:r>
              <a:rPr lang="sk-SK" sz="1400" b="1" i="0" u="none" strike="noStrike" cap="none" dirty="0">
                <a:solidFill>
                  <a:srgbClr val="C00000"/>
                </a:solidFill>
                <a:latin typeface="Source Sans Pro"/>
                <a:ea typeface="Source Sans Pro"/>
                <a:cs typeface="Source Sans Pro"/>
                <a:sym typeface="Source Sans Pro"/>
              </a:rPr>
              <a:t>1.1.1.01. </a:t>
            </a:r>
            <a:r>
              <a:rPr lang="sk-SK" sz="1400" b="1" i="0" u="none" strike="noStrike" cap="none" dirty="0">
                <a:solidFill>
                  <a:srgbClr val="195091"/>
                </a:solidFill>
                <a:latin typeface="Source Sans Pro"/>
                <a:ea typeface="Source Sans Pro"/>
                <a:cs typeface="Source Sans Pro"/>
                <a:sym typeface="Source Sans Pro"/>
              </a:rPr>
              <a:t>Senior expert na odpadové hospodárstvo </a:t>
            </a:r>
            <a:r>
              <a:rPr lang="sk-SK" sz="1400" b="1" i="0" u="none" strike="noStrike" cap="none" dirty="0">
                <a:solidFill>
                  <a:srgbClr val="C00000"/>
                </a:solidFill>
                <a:latin typeface="Source Sans Pro"/>
                <a:ea typeface="Source Sans Pro"/>
                <a:cs typeface="Source Sans Pro"/>
                <a:sym typeface="Source Sans Pro"/>
              </a:rPr>
              <a:t>č.2</a:t>
            </a:r>
          </a:p>
          <a:p>
            <a:pPr marL="0" marR="0" lvl="0" indent="0" algn="l" rtl="0">
              <a:lnSpc>
                <a:spcPct val="100000"/>
              </a:lnSpc>
              <a:spcBef>
                <a:spcPts val="0"/>
              </a:spcBef>
              <a:spcAft>
                <a:spcPts val="0"/>
              </a:spcAft>
              <a:buClr>
                <a:srgbClr val="17375E"/>
              </a:buClr>
              <a:buSzPts val="3200"/>
              <a:buFont typeface="Arial"/>
              <a:buNone/>
            </a:pPr>
            <a:endParaRPr lang="sk-SK" b="1" dirty="0">
              <a:solidFill>
                <a:srgbClr val="C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17375E"/>
              </a:buClr>
              <a:buSzPts val="3200"/>
              <a:buFont typeface="Arial"/>
              <a:buNone/>
            </a:pPr>
            <a:endParaRPr lang="sk-SK" sz="1400" b="1" i="0" u="none" strike="noStrike" cap="none" dirty="0">
              <a:solidFill>
                <a:schemeClr val="tx1"/>
              </a:solidFill>
              <a:latin typeface="Source Sans Pro"/>
              <a:ea typeface="Source Sans Pro"/>
              <a:cs typeface="Source Sans Pro"/>
              <a:sym typeface="Source Sans Pro"/>
            </a:endParaRPr>
          </a:p>
          <a:p>
            <a:pPr marL="0" marR="0" lvl="0" indent="0" algn="just" rtl="0">
              <a:lnSpc>
                <a:spcPct val="100000"/>
              </a:lnSpc>
              <a:spcBef>
                <a:spcPts val="0"/>
              </a:spcBef>
              <a:spcAft>
                <a:spcPts val="0"/>
              </a:spcAft>
              <a:buClr>
                <a:srgbClr val="17375E"/>
              </a:buClr>
              <a:buSzPts val="3200"/>
              <a:buFont typeface="Arial"/>
              <a:buNone/>
            </a:pPr>
            <a:r>
              <a:rPr lang="sk-SK" sz="1400" b="1" i="0" u="none" strike="noStrike" cap="none" dirty="0">
                <a:solidFill>
                  <a:schemeClr val="tx1"/>
                </a:solidFill>
                <a:latin typeface="Source Sans Pro"/>
                <a:ea typeface="Source Sans Pro"/>
                <a:cs typeface="Source Sans Pro"/>
                <a:sym typeface="Source Sans Pro"/>
              </a:rPr>
              <a:t>Do rozpočtu projektu možno mať v rámci jednej položky napr. viacero osôb. Podmienka je, že cena jednotiek musí byť rovnaká: </a:t>
            </a:r>
          </a:p>
          <a:p>
            <a:pPr marL="0" marR="0" lvl="0" indent="0" algn="l" rtl="0">
              <a:lnSpc>
                <a:spcPct val="100000"/>
              </a:lnSpc>
              <a:spcBef>
                <a:spcPts val="0"/>
              </a:spcBef>
              <a:spcAft>
                <a:spcPts val="0"/>
              </a:spcAft>
              <a:buClr>
                <a:srgbClr val="17375E"/>
              </a:buClr>
              <a:buSzPts val="3200"/>
              <a:buFont typeface="Arial"/>
              <a:buNone/>
            </a:pPr>
            <a:endParaRPr lang="sk-SK" b="1" dirty="0">
              <a:solidFill>
                <a:srgbClr val="C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17375E"/>
              </a:buClr>
              <a:buSzPts val="3200"/>
              <a:buFont typeface="Arial"/>
              <a:buNone/>
            </a:pPr>
            <a:endParaRPr lang="sk-SK" b="1" dirty="0">
              <a:solidFill>
                <a:srgbClr val="C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17375E"/>
              </a:buClr>
              <a:buSzPts val="3200"/>
              <a:buFont typeface="Arial"/>
              <a:buNone/>
            </a:pPr>
            <a:endParaRPr lang="sk-SK" sz="1400" b="1" i="0" u="none" strike="noStrike" cap="none" dirty="0">
              <a:solidFill>
                <a:srgbClr val="C00000"/>
              </a:solidFill>
              <a:latin typeface="Source Sans Pro"/>
              <a:ea typeface="Source Sans Pro"/>
              <a:cs typeface="Source Sans Pro"/>
              <a:sym typeface="Source Sans Pro"/>
            </a:endParaRPr>
          </a:p>
        </p:txBody>
      </p:sp>
      <p:pic>
        <p:nvPicPr>
          <p:cNvPr id="5" name="Obrázok 4">
            <a:extLst>
              <a:ext uri="{FF2B5EF4-FFF2-40B4-BE49-F238E27FC236}">
                <a16:creationId xmlns:a16="http://schemas.microsoft.com/office/drawing/2014/main" id="{E2229C5B-CE6B-8373-CB64-91374FAD8D7F}"/>
              </a:ext>
            </a:extLst>
          </p:cNvPr>
          <p:cNvPicPr>
            <a:picLocks noChangeAspect="1"/>
          </p:cNvPicPr>
          <p:nvPr/>
        </p:nvPicPr>
        <p:blipFill>
          <a:blip r:embed="rId8"/>
          <a:stretch>
            <a:fillRect/>
          </a:stretch>
        </p:blipFill>
        <p:spPr>
          <a:xfrm>
            <a:off x="193589" y="3871595"/>
            <a:ext cx="8756822" cy="522151"/>
          </a:xfrm>
          <a:prstGeom prst="rect">
            <a:avLst/>
          </a:prstGeom>
        </p:spPr>
      </p:pic>
      <p:pic>
        <p:nvPicPr>
          <p:cNvPr id="18" name="Zvuk 17">
            <a:hlinkClick r:id="" action="ppaction://media"/>
            <a:extLst>
              <a:ext uri="{FF2B5EF4-FFF2-40B4-BE49-F238E27FC236}">
                <a16:creationId xmlns:a16="http://schemas.microsoft.com/office/drawing/2014/main" id="{1E40F47F-4E64-A713-8B69-0513A48C1F6B}"/>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906229710"/>
      </p:ext>
    </p:extLst>
  </p:cSld>
  <p:clrMapOvr>
    <a:masterClrMapping/>
  </p:clrMapOvr>
  <mc:AlternateContent xmlns:mc="http://schemas.openxmlformats.org/markup-compatibility/2006" xmlns:p14="http://schemas.microsoft.com/office/powerpoint/2010/main">
    <mc:Choice Requires="p14">
      <p:transition spd="slow" p14:dur="2000" advTm="27789"/>
    </mc:Choice>
    <mc:Fallback xmlns="">
      <p:transition spd="slow" advTm="27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301"/>
        <p:cNvGrpSpPr/>
        <p:nvPr/>
      </p:nvGrpSpPr>
      <p:grpSpPr>
        <a:xfrm>
          <a:off x="0" y="0"/>
          <a:ext cx="0" cy="0"/>
          <a:chOff x="0" y="0"/>
          <a:chExt cx="0" cy="0"/>
        </a:xfrm>
      </p:grpSpPr>
      <p:sp>
        <p:nvSpPr>
          <p:cNvPr id="302" name="Google Shape;302;gc3692f58e4_0_192"/>
          <p:cNvSpPr txBox="1">
            <a:spLocks noGrp="1"/>
          </p:cNvSpPr>
          <p:nvPr>
            <p:ph type="subTitle" idx="4294967295"/>
          </p:nvPr>
        </p:nvSpPr>
        <p:spPr>
          <a:xfrm>
            <a:off x="857250" y="1045125"/>
            <a:ext cx="6051600" cy="77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7375E"/>
              </a:buClr>
              <a:buSzPts val="3200"/>
              <a:buFont typeface="Arial"/>
              <a:buNone/>
            </a:pPr>
            <a:r>
              <a:rPr lang="sk-SK" sz="1800" b="1" i="0" u="none" strike="noStrike" cap="none" dirty="0">
                <a:solidFill>
                  <a:srgbClr val="195091"/>
                </a:solidFill>
                <a:latin typeface="Source Sans Pro"/>
                <a:ea typeface="Source Sans Pro"/>
                <a:cs typeface="Source Sans Pro"/>
                <a:sym typeface="Source Sans Pro"/>
              </a:rPr>
              <a:t>Príloha č. 6: Harmonogram</a:t>
            </a:r>
            <a:endParaRPr sz="1800" b="1" i="0" u="none" strike="noStrike" cap="none" dirty="0">
              <a:solidFill>
                <a:srgbClr val="195091"/>
              </a:solidFill>
              <a:latin typeface="Source Sans Pro"/>
              <a:ea typeface="Source Sans Pro"/>
              <a:cs typeface="Source Sans Pro"/>
              <a:sym typeface="Source Sans Pro"/>
            </a:endParaRPr>
          </a:p>
        </p:txBody>
      </p:sp>
      <p:pic>
        <p:nvPicPr>
          <p:cNvPr id="305" name="Google Shape;305;gc3692f58e4_0_192"/>
          <p:cNvPicPr preferRelativeResize="0"/>
          <p:nvPr/>
        </p:nvPicPr>
        <p:blipFill rotWithShape="1">
          <a:blip r:embed="rId6">
            <a:alphaModFix/>
          </a:blip>
          <a:srcRect l="4287" r="4296"/>
          <a:stretch/>
        </p:blipFill>
        <p:spPr>
          <a:xfrm>
            <a:off x="5646275" y="0"/>
            <a:ext cx="1207168" cy="628651"/>
          </a:xfrm>
          <a:prstGeom prst="rect">
            <a:avLst/>
          </a:prstGeom>
          <a:noFill/>
          <a:ln>
            <a:noFill/>
          </a:ln>
        </p:spPr>
      </p:pic>
      <p:pic>
        <p:nvPicPr>
          <p:cNvPr id="306" name="Google Shape;306;gc3692f58e4_0_192"/>
          <p:cNvPicPr preferRelativeResize="0"/>
          <p:nvPr/>
        </p:nvPicPr>
        <p:blipFill rotWithShape="1">
          <a:blip r:embed="rId7">
            <a:alphaModFix/>
          </a:blip>
          <a:srcRect/>
          <a:stretch/>
        </p:blipFill>
        <p:spPr>
          <a:xfrm>
            <a:off x="7010400" y="125601"/>
            <a:ext cx="1826694" cy="503048"/>
          </a:xfrm>
          <a:prstGeom prst="rect">
            <a:avLst/>
          </a:prstGeom>
          <a:noFill/>
          <a:ln>
            <a:noFill/>
          </a:ln>
        </p:spPr>
      </p:pic>
      <p:pic>
        <p:nvPicPr>
          <p:cNvPr id="6" name="Obrázok 5">
            <a:extLst>
              <a:ext uri="{FF2B5EF4-FFF2-40B4-BE49-F238E27FC236}">
                <a16:creationId xmlns:a16="http://schemas.microsoft.com/office/drawing/2014/main" id="{45C3EA1D-E5D0-E87A-F02F-981D44F0919E}"/>
              </a:ext>
            </a:extLst>
          </p:cNvPr>
          <p:cNvPicPr>
            <a:picLocks noChangeAspect="1"/>
          </p:cNvPicPr>
          <p:nvPr/>
        </p:nvPicPr>
        <p:blipFill>
          <a:blip r:embed="rId8"/>
          <a:srcRect b="13505"/>
          <a:stretch>
            <a:fillRect/>
          </a:stretch>
        </p:blipFill>
        <p:spPr>
          <a:xfrm>
            <a:off x="1588770" y="1431075"/>
            <a:ext cx="5604484" cy="2107653"/>
          </a:xfrm>
          <a:prstGeom prst="rect">
            <a:avLst/>
          </a:prstGeom>
        </p:spPr>
      </p:pic>
      <p:pic>
        <p:nvPicPr>
          <p:cNvPr id="4" name="Zvuk 3">
            <a:hlinkClick r:id="" action="ppaction://media"/>
            <a:extLst>
              <a:ext uri="{FF2B5EF4-FFF2-40B4-BE49-F238E27FC236}">
                <a16:creationId xmlns:a16="http://schemas.microsoft.com/office/drawing/2014/main" id="{7E9C58F5-6172-720C-8758-7A01AC05F877}"/>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76563" t="-76563" r="-76563" b="-76563"/>
          <a:stretch>
            <a:fillRect/>
          </a:stretch>
        </p:blipFill>
        <p:spPr>
          <a:xfrm>
            <a:off x="7539228" y="3538728"/>
            <a:ext cx="1543050" cy="1543050"/>
          </a:xfrm>
          <a:prstGeom prst="ellipse">
            <a:avLst/>
          </a:prstGeom>
        </p:spPr>
      </p:pic>
      <p:sp>
        <p:nvSpPr>
          <p:cNvPr id="9" name="BlokTextu 8">
            <a:extLst>
              <a:ext uri="{FF2B5EF4-FFF2-40B4-BE49-F238E27FC236}">
                <a16:creationId xmlns:a16="http://schemas.microsoft.com/office/drawing/2014/main" id="{B2AC012D-DB71-156F-DCED-5A80AD149E60}"/>
              </a:ext>
            </a:extLst>
          </p:cNvPr>
          <p:cNvSpPr txBox="1"/>
          <p:nvPr/>
        </p:nvSpPr>
        <p:spPr>
          <a:xfrm>
            <a:off x="857250" y="3725477"/>
            <a:ext cx="7100767" cy="1169551"/>
          </a:xfrm>
          <a:prstGeom prst="rect">
            <a:avLst/>
          </a:prstGeom>
          <a:noFill/>
        </p:spPr>
        <p:txBody>
          <a:bodyPr wrap="square" rtlCol="0">
            <a:spAutoFit/>
          </a:bodyPr>
          <a:lstStyle/>
          <a:p>
            <a:pPr marL="285750" indent="-285750" algn="just">
              <a:buFont typeface="Wingdings" panose="05000000000000000000" pitchFamily="2" charset="2"/>
              <a:buChar char="§"/>
            </a:pPr>
            <a:r>
              <a:rPr lang="sk-SK" dirty="0">
                <a:solidFill>
                  <a:srgbClr val="195091"/>
                </a:solidFill>
                <a:latin typeface="Source Sans Pro"/>
                <a:ea typeface="Source Sans Pro"/>
              </a:rPr>
              <a:t>Ak chcete využiť možnosť posledného mesiaca realizácie projektu na prípravu záverečnej dokumentácie, v tomto mesiaci nie je možné realizovať iné aktivity. V rámci Harmonogramu uveďte poslednú – neočíslovanú aktivitu – </a:t>
            </a:r>
            <a:r>
              <a:rPr lang="sk-SK" b="1" dirty="0">
                <a:solidFill>
                  <a:srgbClr val="195091"/>
                </a:solidFill>
                <a:latin typeface="Source Sans Pro"/>
                <a:ea typeface="Source Sans Pro"/>
              </a:rPr>
              <a:t>„príprava záverečnej dokumentácie“.</a:t>
            </a:r>
          </a:p>
          <a:p>
            <a:pPr marL="285750" indent="-285750" algn="just">
              <a:buFont typeface="Arial" panose="020B0604020202020204" pitchFamily="34" charset="0"/>
              <a:buChar char="•"/>
            </a:pPr>
            <a:endParaRPr lang="sk-SK" dirty="0"/>
          </a:p>
        </p:txBody>
      </p:sp>
    </p:spTree>
    <p:extLst>
      <p:ext uri="{BB962C8B-B14F-4D97-AF65-F5344CB8AC3E}">
        <p14:creationId xmlns:p14="http://schemas.microsoft.com/office/powerpoint/2010/main" val="1813748913"/>
      </p:ext>
    </p:extLst>
  </p:cSld>
  <p:clrMapOvr>
    <a:masterClrMapping/>
  </p:clrMapOvr>
  <mc:AlternateContent xmlns:mc="http://schemas.openxmlformats.org/markup-compatibility/2006">
    <mc:Choice xmlns:p14="http://schemas.microsoft.com/office/powerpoint/2010/main" Requires="p14">
      <p:transition spd="slow" p14:dur="2000" advTm="61026"/>
    </mc:Choice>
    <mc:Fallback>
      <p:transition spd="slow" advTm="61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65"/>
        <p:cNvGrpSpPr/>
        <p:nvPr/>
      </p:nvGrpSpPr>
      <p:grpSpPr>
        <a:xfrm>
          <a:off x="0" y="0"/>
          <a:ext cx="0" cy="0"/>
          <a:chOff x="0" y="0"/>
          <a:chExt cx="0" cy="0"/>
        </a:xfrm>
      </p:grpSpPr>
      <p:sp>
        <p:nvSpPr>
          <p:cNvPr id="266" name="Google Shape;266;gc3692f58e4_0_156"/>
          <p:cNvSpPr txBox="1">
            <a:spLocks noGrp="1"/>
          </p:cNvSpPr>
          <p:nvPr>
            <p:ph type="subTitle" idx="4294967295"/>
          </p:nvPr>
        </p:nvSpPr>
        <p:spPr>
          <a:xfrm>
            <a:off x="635689" y="1431075"/>
            <a:ext cx="6023100" cy="77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7375E"/>
              </a:buClr>
              <a:buSzPts val="3200"/>
              <a:buFont typeface="Arial"/>
              <a:buNone/>
            </a:pPr>
            <a:r>
              <a:rPr lang="sk-SK" sz="1800" b="1" i="0" u="none" strike="noStrike" cap="none" dirty="0">
                <a:solidFill>
                  <a:srgbClr val="195091"/>
                </a:solidFill>
                <a:latin typeface="Source Sans Pro"/>
                <a:ea typeface="Source Sans Pro"/>
                <a:cs typeface="Source Sans Pro"/>
                <a:sym typeface="Source Sans Pro"/>
              </a:rPr>
              <a:t>Životopisy </a:t>
            </a:r>
            <a:endParaRPr sz="1800" b="1" i="0" u="none" strike="noStrike" cap="none" dirty="0">
              <a:solidFill>
                <a:srgbClr val="195091"/>
              </a:solidFill>
              <a:latin typeface="Source Sans Pro"/>
              <a:ea typeface="Source Sans Pro"/>
              <a:cs typeface="Source Sans Pro"/>
              <a:sym typeface="Source Sans Pro"/>
            </a:endParaRPr>
          </a:p>
        </p:txBody>
      </p:sp>
      <p:sp>
        <p:nvSpPr>
          <p:cNvPr id="267" name="Google Shape;267;gc3692f58e4_0_156"/>
          <p:cNvSpPr txBox="1"/>
          <p:nvPr/>
        </p:nvSpPr>
        <p:spPr>
          <a:xfrm>
            <a:off x="635689" y="1817025"/>
            <a:ext cx="7486433" cy="2434708"/>
          </a:xfrm>
          <a:prstGeom prst="rect">
            <a:avLst/>
          </a:prstGeom>
          <a:noFill/>
          <a:ln>
            <a:noFill/>
          </a:ln>
        </p:spPr>
        <p:txBody>
          <a:bodyPr spcFirstLastPara="1" wrap="square" lIns="45725" tIns="22850" rIns="45725" bIns="22850" anchor="t" anchorCtr="0">
            <a:noAutofit/>
          </a:bodyPr>
          <a:lstStyle/>
          <a:p>
            <a:pPr marL="285750" marR="0" lvl="0" indent="-285750" algn="l" rtl="0">
              <a:lnSpc>
                <a:spcPct val="150000"/>
              </a:lnSpc>
              <a:spcBef>
                <a:spcPts val="0"/>
              </a:spcBef>
              <a:spcAft>
                <a:spcPts val="0"/>
              </a:spcAft>
              <a:buClr>
                <a:srgbClr val="C00000"/>
              </a:buClr>
              <a:buSzPct val="100000"/>
              <a:buFont typeface="Wingdings" panose="05000000000000000000" pitchFamily="2" charset="2"/>
              <a:buChar char="§"/>
            </a:pPr>
            <a:r>
              <a:rPr lang="sk-SK" dirty="0">
                <a:solidFill>
                  <a:srgbClr val="195091"/>
                </a:solidFill>
                <a:latin typeface="Source Sans Pro"/>
                <a:ea typeface="Source Sans Pro"/>
                <a:cs typeface="Source Sans Pro"/>
                <a:sym typeface="Source Sans Pro"/>
              </a:rPr>
              <a:t>Informácie o vzdelaní – stupeň vzdelania a odbor + dodatočné vzdelávanie relevantné k téme projektu/aktivity  </a:t>
            </a:r>
          </a:p>
          <a:p>
            <a:pPr marL="285750" marR="0" lvl="0" indent="-285750" algn="l" rtl="0">
              <a:lnSpc>
                <a:spcPct val="150000"/>
              </a:lnSpc>
              <a:spcBef>
                <a:spcPts val="0"/>
              </a:spcBef>
              <a:spcAft>
                <a:spcPts val="0"/>
              </a:spcAft>
              <a:buClr>
                <a:srgbClr val="C00000"/>
              </a:buClr>
              <a:buSzPct val="100000"/>
              <a:buFont typeface="Wingdings" panose="05000000000000000000" pitchFamily="2" charset="2"/>
              <a:buChar char="§"/>
            </a:pPr>
            <a:r>
              <a:rPr lang="sk-SK" dirty="0">
                <a:solidFill>
                  <a:srgbClr val="195091"/>
                </a:solidFill>
                <a:latin typeface="Source Sans Pro"/>
                <a:ea typeface="Source Sans Pro"/>
                <a:cs typeface="Source Sans Pro"/>
                <a:sym typeface="Source Sans Pro"/>
              </a:rPr>
              <a:t>Pracovné skúsenosti – počet rokov v rámci odboru relevantnému k pozícii</a:t>
            </a:r>
          </a:p>
          <a:p>
            <a:pPr marL="285750" indent="-285750">
              <a:lnSpc>
                <a:spcPct val="150000"/>
              </a:lnSpc>
              <a:buClr>
                <a:srgbClr val="C00000"/>
              </a:buClr>
              <a:buSzPct val="100000"/>
              <a:buFont typeface="Wingdings" panose="05000000000000000000" pitchFamily="2" charset="2"/>
              <a:buChar char="§"/>
            </a:pPr>
            <a:r>
              <a:rPr lang="sk-SK" dirty="0">
                <a:solidFill>
                  <a:srgbClr val="195091"/>
                </a:solidFill>
                <a:latin typeface="Source Sans Pro"/>
                <a:ea typeface="Source Sans Pro"/>
                <a:cs typeface="Source Sans Pro"/>
                <a:sym typeface="Source Sans Pro"/>
              </a:rPr>
              <a:t>CV môže byť v anglickom jazyku</a:t>
            </a:r>
            <a:endParaRPr lang="sk-SK" i="0" u="none" strike="noStrike" cap="none" dirty="0">
              <a:solidFill>
                <a:srgbClr val="195091"/>
              </a:solidFill>
              <a:latin typeface="Source Sans Pro"/>
              <a:ea typeface="Source Sans Pro"/>
              <a:cs typeface="Source Sans Pro"/>
              <a:sym typeface="Source Sans Pro"/>
            </a:endParaRPr>
          </a:p>
          <a:p>
            <a:pPr marL="285750" indent="-285750">
              <a:lnSpc>
                <a:spcPct val="150000"/>
              </a:lnSpc>
              <a:buClr>
                <a:srgbClr val="C00000"/>
              </a:buClr>
              <a:buSzPct val="100000"/>
              <a:buFont typeface="Wingdings" panose="05000000000000000000" pitchFamily="2" charset="2"/>
              <a:buChar char="§"/>
            </a:pPr>
            <a:r>
              <a:rPr lang="sk-SK" dirty="0">
                <a:solidFill>
                  <a:srgbClr val="195091"/>
                </a:solidFill>
                <a:latin typeface="Source Sans Pro"/>
                <a:ea typeface="Source Sans Pro"/>
                <a:cs typeface="Source Sans Pro"/>
                <a:sym typeface="Source Sans Pro"/>
              </a:rPr>
              <a:t>Ľubovoľná forma CV</a:t>
            </a:r>
          </a:p>
          <a:p>
            <a:pPr marL="285750" indent="-285750">
              <a:lnSpc>
                <a:spcPct val="150000"/>
              </a:lnSpc>
              <a:buClr>
                <a:srgbClr val="C00000"/>
              </a:buClr>
              <a:buSzPct val="100000"/>
              <a:buFont typeface="Wingdings" panose="05000000000000000000" pitchFamily="2" charset="2"/>
              <a:buChar char="§"/>
            </a:pPr>
            <a:r>
              <a:rPr lang="sk-SK" dirty="0">
                <a:solidFill>
                  <a:srgbClr val="195091"/>
                </a:solidFill>
                <a:latin typeface="Source Sans Pro"/>
                <a:ea typeface="Source Sans Pro"/>
                <a:cs typeface="Source Sans Pro"/>
                <a:sym typeface="Source Sans Pro"/>
              </a:rPr>
              <a:t>Názov súboru aby kopíroval vzor: „CV </a:t>
            </a:r>
            <a:r>
              <a:rPr lang="sk-SK" i="1" dirty="0">
                <a:solidFill>
                  <a:srgbClr val="195091"/>
                </a:solidFill>
                <a:latin typeface="Source Sans Pro"/>
                <a:ea typeface="Source Sans Pro"/>
                <a:cs typeface="Source Sans Pro"/>
                <a:sym typeface="Source Sans Pro"/>
              </a:rPr>
              <a:t>meno a priezvisko</a:t>
            </a:r>
            <a:r>
              <a:rPr lang="sk-SK" dirty="0">
                <a:solidFill>
                  <a:srgbClr val="195091"/>
                </a:solidFill>
                <a:latin typeface="Source Sans Pro"/>
                <a:ea typeface="Source Sans Pro"/>
                <a:cs typeface="Source Sans Pro"/>
                <a:sym typeface="Source Sans Pro"/>
              </a:rPr>
              <a:t>“, „GDPR </a:t>
            </a:r>
            <a:r>
              <a:rPr lang="sk-SK" i="1" dirty="0">
                <a:solidFill>
                  <a:srgbClr val="195091"/>
                </a:solidFill>
                <a:latin typeface="Source Sans Pro"/>
                <a:ea typeface="Source Sans Pro"/>
                <a:cs typeface="Source Sans Pro"/>
                <a:sym typeface="Source Sans Pro"/>
              </a:rPr>
              <a:t>meno a priezvisko“</a:t>
            </a:r>
            <a:endParaRPr lang="sk-SK" dirty="0">
              <a:solidFill>
                <a:srgbClr val="195091"/>
              </a:solidFill>
              <a:latin typeface="Source Sans Pro"/>
              <a:ea typeface="Source Sans Pro"/>
              <a:cs typeface="Source Sans Pro"/>
              <a:sym typeface="Source Sans Pro"/>
            </a:endParaRPr>
          </a:p>
          <a:p>
            <a:pPr marL="285750" indent="-285750">
              <a:lnSpc>
                <a:spcPct val="150000"/>
              </a:lnSpc>
              <a:buClr>
                <a:srgbClr val="C00000"/>
              </a:buClr>
              <a:buSzPct val="100000"/>
              <a:buFont typeface="Wingdings" panose="05000000000000000000" pitchFamily="2" charset="2"/>
              <a:buChar char="§"/>
            </a:pPr>
            <a:r>
              <a:rPr lang="sk-SK" dirty="0">
                <a:solidFill>
                  <a:srgbClr val="195091"/>
                </a:solidFill>
                <a:latin typeface="Source Sans Pro"/>
                <a:ea typeface="Source Sans Pro"/>
                <a:cs typeface="Source Sans Pro"/>
                <a:sym typeface="Source Sans Pro"/>
              </a:rPr>
              <a:t>Do dotačného portálu nie je možné nahrávať *</a:t>
            </a:r>
            <a:r>
              <a:rPr lang="sk-SK" dirty="0" err="1">
                <a:solidFill>
                  <a:srgbClr val="195091"/>
                </a:solidFill>
                <a:latin typeface="Source Sans Pro"/>
                <a:ea typeface="Source Sans Pro"/>
                <a:cs typeface="Source Sans Pro"/>
                <a:sym typeface="Source Sans Pro"/>
              </a:rPr>
              <a:t>zip</a:t>
            </a:r>
            <a:r>
              <a:rPr lang="sk-SK" dirty="0">
                <a:solidFill>
                  <a:srgbClr val="195091"/>
                </a:solidFill>
                <a:latin typeface="Source Sans Pro"/>
                <a:ea typeface="Source Sans Pro"/>
                <a:cs typeface="Source Sans Pro"/>
                <a:sym typeface="Source Sans Pro"/>
              </a:rPr>
              <a:t> alebo *</a:t>
            </a:r>
            <a:r>
              <a:rPr lang="sk-SK" dirty="0" err="1">
                <a:solidFill>
                  <a:srgbClr val="195091"/>
                </a:solidFill>
                <a:latin typeface="Source Sans Pro"/>
                <a:ea typeface="Source Sans Pro"/>
                <a:cs typeface="Source Sans Pro"/>
                <a:sym typeface="Source Sans Pro"/>
              </a:rPr>
              <a:t>rar</a:t>
            </a:r>
            <a:r>
              <a:rPr lang="sk-SK" dirty="0">
                <a:solidFill>
                  <a:srgbClr val="195091"/>
                </a:solidFill>
                <a:latin typeface="Source Sans Pro"/>
                <a:ea typeface="Source Sans Pro"/>
                <a:cs typeface="Source Sans Pro"/>
                <a:sym typeface="Source Sans Pro"/>
              </a:rPr>
              <a:t> súbory</a:t>
            </a:r>
            <a:endParaRPr lang="sk-SK" i="0" u="none" strike="noStrike" cap="none" dirty="0">
              <a:solidFill>
                <a:srgbClr val="195091"/>
              </a:solidFill>
              <a:latin typeface="Source Sans Pro"/>
              <a:ea typeface="Source Sans Pro"/>
              <a:cs typeface="Source Sans Pro"/>
              <a:sym typeface="Source Sans Pro"/>
            </a:endParaRPr>
          </a:p>
          <a:p>
            <a:pPr marL="285750" marR="0" lvl="0" indent="-285750" algn="l" rtl="0">
              <a:lnSpc>
                <a:spcPct val="150000"/>
              </a:lnSpc>
              <a:spcBef>
                <a:spcPts val="0"/>
              </a:spcBef>
              <a:spcAft>
                <a:spcPts val="0"/>
              </a:spcAft>
              <a:buClr>
                <a:srgbClr val="C00000"/>
              </a:buClr>
              <a:buSzPct val="100000"/>
              <a:buFont typeface="Wingdings" panose="05000000000000000000" pitchFamily="2" charset="2"/>
              <a:buChar char="§"/>
            </a:pPr>
            <a:endParaRPr lang="sk-SK" i="0" u="none" strike="noStrike" cap="none" dirty="0">
              <a:solidFill>
                <a:srgbClr val="195091"/>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800"/>
              <a:buFont typeface="Arial"/>
              <a:buNone/>
            </a:pPr>
            <a:endParaRPr lang="sk-SK" sz="800" i="0" u="none" strike="noStrike" cap="none" dirty="0">
              <a:solidFill>
                <a:srgbClr val="003078"/>
              </a:solidFill>
              <a:latin typeface="Source Sans Pro Black"/>
              <a:ea typeface="Source Sans Pro Black"/>
              <a:cs typeface="Source Sans Pro Black"/>
              <a:sym typeface="Source Sans Pro Black"/>
            </a:endParaRPr>
          </a:p>
          <a:p>
            <a:pPr marL="0" marR="0" lvl="0" indent="0" algn="l" rtl="0">
              <a:lnSpc>
                <a:spcPct val="100000"/>
              </a:lnSpc>
              <a:spcBef>
                <a:spcPts val="0"/>
              </a:spcBef>
              <a:spcAft>
                <a:spcPts val="0"/>
              </a:spcAft>
              <a:buClr>
                <a:srgbClr val="000000"/>
              </a:buClr>
              <a:buSzPts val="1800"/>
              <a:buFont typeface="Arial"/>
              <a:buNone/>
            </a:pPr>
            <a:endParaRPr sz="700" i="0" u="none" strike="noStrike" cap="none" dirty="0">
              <a:solidFill>
                <a:srgbClr val="195091"/>
              </a:solidFill>
              <a:latin typeface="Source Sans Pro"/>
              <a:ea typeface="Source Sans Pro"/>
              <a:cs typeface="Source Sans Pro"/>
              <a:sym typeface="Source Sans Pro"/>
            </a:endParaRPr>
          </a:p>
        </p:txBody>
      </p:sp>
      <p:pic>
        <p:nvPicPr>
          <p:cNvPr id="271" name="Google Shape;271;gc3692f58e4_0_156"/>
          <p:cNvPicPr preferRelativeResize="0"/>
          <p:nvPr/>
        </p:nvPicPr>
        <p:blipFill rotWithShape="1">
          <a:blip r:embed="rId6">
            <a:alphaModFix/>
          </a:blip>
          <a:srcRect l="4287" r="4296"/>
          <a:stretch/>
        </p:blipFill>
        <p:spPr>
          <a:xfrm>
            <a:off x="5646275" y="0"/>
            <a:ext cx="1207168" cy="628651"/>
          </a:xfrm>
          <a:prstGeom prst="rect">
            <a:avLst/>
          </a:prstGeom>
          <a:noFill/>
          <a:ln>
            <a:noFill/>
          </a:ln>
        </p:spPr>
      </p:pic>
      <p:pic>
        <p:nvPicPr>
          <p:cNvPr id="272" name="Google Shape;272;gc3692f58e4_0_156"/>
          <p:cNvPicPr preferRelativeResize="0"/>
          <p:nvPr/>
        </p:nvPicPr>
        <p:blipFill rotWithShape="1">
          <a:blip r:embed="rId7">
            <a:alphaModFix/>
          </a:blip>
          <a:srcRect/>
          <a:stretch/>
        </p:blipFill>
        <p:spPr>
          <a:xfrm>
            <a:off x="7010400" y="125601"/>
            <a:ext cx="1826694" cy="503049"/>
          </a:xfrm>
          <a:prstGeom prst="rect">
            <a:avLst/>
          </a:prstGeom>
          <a:noFill/>
          <a:ln>
            <a:noFill/>
          </a:ln>
        </p:spPr>
      </p:pic>
      <p:pic>
        <p:nvPicPr>
          <p:cNvPr id="20" name="Zvuk 19">
            <a:hlinkClick r:id="" action="ppaction://media"/>
            <a:extLst>
              <a:ext uri="{FF2B5EF4-FFF2-40B4-BE49-F238E27FC236}">
                <a16:creationId xmlns:a16="http://schemas.microsoft.com/office/drawing/2014/main" id="{F6F8F137-6F5E-3ECF-0CD3-CFBC844663A5}"/>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317771199"/>
      </p:ext>
    </p:extLst>
  </p:cSld>
  <p:clrMapOvr>
    <a:masterClrMapping/>
  </p:clrMapOvr>
  <mc:AlternateContent xmlns:mc="http://schemas.openxmlformats.org/markup-compatibility/2006" xmlns:p14="http://schemas.microsoft.com/office/powerpoint/2010/main">
    <mc:Choice Requires="p14">
      <p:transition spd="slow" p14:dur="2000" advTm="61088"/>
    </mc:Choice>
    <mc:Fallback xmlns="">
      <p:transition spd="slow" advTm="61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301"/>
        <p:cNvGrpSpPr/>
        <p:nvPr/>
      </p:nvGrpSpPr>
      <p:grpSpPr>
        <a:xfrm>
          <a:off x="0" y="0"/>
          <a:ext cx="0" cy="0"/>
          <a:chOff x="0" y="0"/>
          <a:chExt cx="0" cy="0"/>
        </a:xfrm>
      </p:grpSpPr>
      <p:sp>
        <p:nvSpPr>
          <p:cNvPr id="302" name="Google Shape;302;gc3692f58e4_0_192"/>
          <p:cNvSpPr txBox="1">
            <a:spLocks noGrp="1"/>
          </p:cNvSpPr>
          <p:nvPr>
            <p:ph type="subTitle" idx="4294967295"/>
          </p:nvPr>
        </p:nvSpPr>
        <p:spPr>
          <a:xfrm>
            <a:off x="91212" y="986604"/>
            <a:ext cx="3200628" cy="174196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7375E"/>
              </a:buClr>
              <a:buSzPts val="3200"/>
              <a:buFont typeface="Arial"/>
              <a:buNone/>
            </a:pPr>
            <a:r>
              <a:rPr lang="sk-SK" sz="1800" b="1" i="0" u="none" strike="noStrike" cap="none" dirty="0">
                <a:solidFill>
                  <a:srgbClr val="195091"/>
                </a:solidFill>
                <a:latin typeface="Source Sans Pro"/>
                <a:ea typeface="Source Sans Pro"/>
                <a:cs typeface="Source Sans Pro"/>
                <a:sym typeface="Source Sans Pro"/>
              </a:rPr>
              <a:t>Príloha č. 9: Súhlas so spracovaní osobných údajov</a:t>
            </a:r>
            <a:endParaRPr sz="1800" b="1" i="0" u="none" strike="noStrike" cap="none" dirty="0">
              <a:solidFill>
                <a:srgbClr val="195091"/>
              </a:solidFill>
              <a:latin typeface="Source Sans Pro"/>
              <a:ea typeface="Source Sans Pro"/>
              <a:cs typeface="Source Sans Pro"/>
              <a:sym typeface="Source Sans Pro"/>
            </a:endParaRPr>
          </a:p>
        </p:txBody>
      </p:sp>
      <p:pic>
        <p:nvPicPr>
          <p:cNvPr id="305" name="Google Shape;305;gc3692f58e4_0_192"/>
          <p:cNvPicPr preferRelativeResize="0"/>
          <p:nvPr/>
        </p:nvPicPr>
        <p:blipFill rotWithShape="1">
          <a:blip r:embed="rId6">
            <a:alphaModFix/>
          </a:blip>
          <a:srcRect l="4287" r="4296"/>
          <a:stretch/>
        </p:blipFill>
        <p:spPr>
          <a:xfrm>
            <a:off x="5646275" y="0"/>
            <a:ext cx="1207168" cy="628651"/>
          </a:xfrm>
          <a:prstGeom prst="rect">
            <a:avLst/>
          </a:prstGeom>
          <a:noFill/>
          <a:ln>
            <a:noFill/>
          </a:ln>
        </p:spPr>
      </p:pic>
      <p:pic>
        <p:nvPicPr>
          <p:cNvPr id="306" name="Google Shape;306;gc3692f58e4_0_192"/>
          <p:cNvPicPr preferRelativeResize="0"/>
          <p:nvPr/>
        </p:nvPicPr>
        <p:blipFill rotWithShape="1">
          <a:blip r:embed="rId7">
            <a:alphaModFix/>
          </a:blip>
          <a:srcRect/>
          <a:stretch/>
        </p:blipFill>
        <p:spPr>
          <a:xfrm>
            <a:off x="7010400" y="125601"/>
            <a:ext cx="1826694" cy="503048"/>
          </a:xfrm>
          <a:prstGeom prst="rect">
            <a:avLst/>
          </a:prstGeom>
          <a:noFill/>
          <a:ln>
            <a:noFill/>
          </a:ln>
        </p:spPr>
      </p:pic>
      <p:pic>
        <p:nvPicPr>
          <p:cNvPr id="4" name="Obrázok 3">
            <a:extLst>
              <a:ext uri="{FF2B5EF4-FFF2-40B4-BE49-F238E27FC236}">
                <a16:creationId xmlns:a16="http://schemas.microsoft.com/office/drawing/2014/main" id="{59E35E0D-714A-7CDE-AE77-0BF68ED8D615}"/>
              </a:ext>
            </a:extLst>
          </p:cNvPr>
          <p:cNvPicPr>
            <a:picLocks noChangeAspect="1"/>
          </p:cNvPicPr>
          <p:nvPr/>
        </p:nvPicPr>
        <p:blipFill>
          <a:blip r:embed="rId8"/>
          <a:stretch>
            <a:fillRect/>
          </a:stretch>
        </p:blipFill>
        <p:spPr>
          <a:xfrm>
            <a:off x="3098062" y="986604"/>
            <a:ext cx="5739032" cy="4025580"/>
          </a:xfrm>
          <a:prstGeom prst="rect">
            <a:avLst/>
          </a:prstGeom>
        </p:spPr>
      </p:pic>
      <p:pic>
        <p:nvPicPr>
          <p:cNvPr id="7" name="Zvuk 6">
            <a:hlinkClick r:id="" action="ppaction://media"/>
            <a:extLst>
              <a:ext uri="{FF2B5EF4-FFF2-40B4-BE49-F238E27FC236}">
                <a16:creationId xmlns:a16="http://schemas.microsoft.com/office/drawing/2014/main" id="{7D76F5C7-92B2-B7D8-D82A-0AFB7BF8CCD7}"/>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629709042"/>
      </p:ext>
    </p:extLst>
  </p:cSld>
  <p:clrMapOvr>
    <a:masterClrMapping/>
  </p:clrMapOvr>
  <mc:AlternateContent xmlns:mc="http://schemas.openxmlformats.org/markup-compatibility/2006" xmlns:p14="http://schemas.microsoft.com/office/powerpoint/2010/main">
    <mc:Choice Requires="p14">
      <p:transition spd="slow" p14:dur="2000" advTm="59396"/>
    </mc:Choice>
    <mc:Fallback xmlns="">
      <p:transition spd="slow" advTm="59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301"/>
        <p:cNvGrpSpPr/>
        <p:nvPr/>
      </p:nvGrpSpPr>
      <p:grpSpPr>
        <a:xfrm>
          <a:off x="0" y="0"/>
          <a:ext cx="0" cy="0"/>
          <a:chOff x="0" y="0"/>
          <a:chExt cx="0" cy="0"/>
        </a:xfrm>
      </p:grpSpPr>
      <p:sp>
        <p:nvSpPr>
          <p:cNvPr id="302" name="Google Shape;302;gc3692f58e4_0_192"/>
          <p:cNvSpPr txBox="1">
            <a:spLocks noGrp="1"/>
          </p:cNvSpPr>
          <p:nvPr>
            <p:ph type="subTitle" idx="4294967295"/>
          </p:nvPr>
        </p:nvSpPr>
        <p:spPr>
          <a:xfrm>
            <a:off x="344245" y="986604"/>
            <a:ext cx="8436897" cy="362197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7375E"/>
              </a:buClr>
              <a:buSzPts val="3200"/>
              <a:buFont typeface="Arial"/>
              <a:buNone/>
            </a:pPr>
            <a:r>
              <a:rPr lang="sk-SK" sz="2000" b="1" dirty="0">
                <a:solidFill>
                  <a:srgbClr val="195091"/>
                </a:solidFill>
                <a:latin typeface="Source Sans Pro"/>
                <a:ea typeface="Source Sans Pro"/>
                <a:cs typeface="Source Sans Pro"/>
                <a:sym typeface="Source Sans Pro"/>
              </a:rPr>
              <a:t>Príloha č.: 10 Podporný list od partnera</a:t>
            </a:r>
          </a:p>
          <a:p>
            <a:pPr marL="0" marR="0" lvl="0" indent="0" algn="l" rtl="0">
              <a:spcBef>
                <a:spcPts val="0"/>
              </a:spcBef>
              <a:spcAft>
                <a:spcPts val="0"/>
              </a:spcAft>
              <a:buClr>
                <a:srgbClr val="17375E"/>
              </a:buClr>
              <a:buSzPts val="3200"/>
              <a:buFont typeface="Arial"/>
              <a:buNone/>
            </a:pPr>
            <a:endParaRPr lang="sk-SK" sz="2000" b="1" dirty="0">
              <a:solidFill>
                <a:srgbClr val="195091"/>
              </a:solidFill>
              <a:latin typeface="Source Sans Pro"/>
              <a:ea typeface="Source Sans Pro"/>
              <a:sym typeface="Source Sans Pro"/>
            </a:endParaRPr>
          </a:p>
          <a:p>
            <a:pPr marL="171450" marR="0" lvl="0" indent="-171450" algn="l" rtl="0">
              <a:lnSpc>
                <a:spcPct val="150000"/>
              </a:lnSpc>
              <a:spcBef>
                <a:spcPts val="0"/>
              </a:spcBef>
              <a:spcAft>
                <a:spcPts val="0"/>
              </a:spcAft>
              <a:buClr>
                <a:srgbClr val="C00000"/>
              </a:buClr>
              <a:buSzPct val="100000"/>
              <a:buFont typeface="Wingdings" panose="05000000000000000000" pitchFamily="2" charset="2"/>
              <a:buChar char="§"/>
            </a:pPr>
            <a:r>
              <a:rPr lang="sk-SK" sz="1400" dirty="0">
                <a:solidFill>
                  <a:schemeClr val="tx1"/>
                </a:solidFill>
                <a:latin typeface="Source Sans Pro" panose="020B0503030403020204" pitchFamily="34" charset="0"/>
                <a:ea typeface="Source Sans Pro" panose="020B0503030403020204" pitchFamily="34" charset="0"/>
              </a:rPr>
              <a:t>Vzor ako príloha výzvy.</a:t>
            </a:r>
          </a:p>
          <a:p>
            <a:pPr marL="171450" marR="0" lvl="0" indent="-171450" algn="l" rtl="0">
              <a:lnSpc>
                <a:spcPct val="150000"/>
              </a:lnSpc>
              <a:spcBef>
                <a:spcPts val="0"/>
              </a:spcBef>
              <a:spcAft>
                <a:spcPts val="0"/>
              </a:spcAft>
              <a:buClr>
                <a:srgbClr val="C00000"/>
              </a:buClr>
              <a:buSzPct val="100000"/>
              <a:buFont typeface="Wingdings" panose="05000000000000000000" pitchFamily="2" charset="2"/>
              <a:buChar char="§"/>
            </a:pPr>
            <a:r>
              <a:rPr lang="sk-SK" sz="1400" dirty="0">
                <a:solidFill>
                  <a:schemeClr val="tx1"/>
                </a:solidFill>
                <a:latin typeface="Source Sans Pro" panose="020B0503030403020204" pitchFamily="34" charset="0"/>
                <a:ea typeface="Source Sans Pro" panose="020B0503030403020204" pitchFamily="34" charset="0"/>
              </a:rPr>
              <a:t>Podpísaný štatutárnym zástupcom subjektu partnera, odovzdaný ako </a:t>
            </a:r>
            <a:r>
              <a:rPr lang="sk-SK" sz="1400" b="1" dirty="0" err="1">
                <a:solidFill>
                  <a:schemeClr val="tx1"/>
                </a:solidFill>
                <a:latin typeface="Source Sans Pro" panose="020B0503030403020204" pitchFamily="34" charset="0"/>
                <a:ea typeface="Source Sans Pro" panose="020B0503030403020204" pitchFamily="34" charset="0"/>
              </a:rPr>
              <a:t>scan</a:t>
            </a:r>
            <a:r>
              <a:rPr lang="sk-SK" sz="1400" dirty="0">
                <a:solidFill>
                  <a:schemeClr val="tx1"/>
                </a:solidFill>
                <a:latin typeface="Source Sans Pro" panose="020B0503030403020204" pitchFamily="34" charset="0"/>
                <a:ea typeface="Source Sans Pro" panose="020B0503030403020204" pitchFamily="34" charset="0"/>
              </a:rPr>
              <a:t> v AJ.</a:t>
            </a:r>
          </a:p>
          <a:p>
            <a:pPr marL="0" marR="0" lvl="0" indent="0" algn="l" rtl="0">
              <a:lnSpc>
                <a:spcPct val="150000"/>
              </a:lnSpc>
              <a:spcBef>
                <a:spcPts val="0"/>
              </a:spcBef>
              <a:spcAft>
                <a:spcPts val="0"/>
              </a:spcAft>
              <a:buClr>
                <a:srgbClr val="C00000"/>
              </a:buClr>
              <a:buSzPct val="100000"/>
              <a:buNone/>
            </a:pPr>
            <a:endParaRPr lang="sk-SK" sz="1400" dirty="0">
              <a:solidFill>
                <a:schemeClr val="tx1"/>
              </a:solidFill>
              <a:latin typeface="Source Sans Pro" panose="020B0503030403020204" pitchFamily="34" charset="0"/>
              <a:ea typeface="Source Sans Pro" panose="020B0503030403020204" pitchFamily="34" charset="0"/>
            </a:endParaRPr>
          </a:p>
          <a:p>
            <a:pPr marL="0" marR="0" lvl="0" indent="0" algn="l" rtl="0">
              <a:lnSpc>
                <a:spcPct val="150000"/>
              </a:lnSpc>
              <a:spcBef>
                <a:spcPts val="0"/>
              </a:spcBef>
              <a:spcAft>
                <a:spcPts val="0"/>
              </a:spcAft>
              <a:buClr>
                <a:srgbClr val="17375E"/>
              </a:buClr>
              <a:buSzPts val="3200"/>
              <a:buFont typeface="Arial"/>
              <a:buNone/>
            </a:pPr>
            <a:r>
              <a:rPr lang="sk-SK" sz="1400" i="1" dirty="0">
                <a:solidFill>
                  <a:schemeClr val="bg2"/>
                </a:solidFill>
                <a:latin typeface="Source Sans Pro" panose="020B0503030403020204" pitchFamily="34" charset="0"/>
                <a:ea typeface="Source Sans Pro" panose="020B0503030403020204" pitchFamily="34" charset="0"/>
              </a:rPr>
              <a:t>Obsahom podporného listu je:</a:t>
            </a:r>
          </a:p>
          <a:p>
            <a:pPr marL="171450" indent="-171450">
              <a:lnSpc>
                <a:spcPct val="150000"/>
              </a:lnSpc>
              <a:spcBef>
                <a:spcPts val="0"/>
              </a:spcBef>
              <a:buClr>
                <a:srgbClr val="C00000"/>
              </a:buClr>
              <a:buSzPct val="100000"/>
              <a:buFont typeface="Wingdings" panose="05000000000000000000" pitchFamily="2" charset="2"/>
              <a:buChar char="§"/>
            </a:pPr>
            <a:r>
              <a:rPr lang="sk-SK" sz="1400" i="1" dirty="0">
                <a:solidFill>
                  <a:schemeClr val="tx1"/>
                </a:solidFill>
                <a:latin typeface="Source Sans Pro" panose="020B0503030403020204" pitchFamily="34" charset="0"/>
                <a:ea typeface="Source Sans Pro" panose="020B0503030403020204" pitchFamily="34" charset="0"/>
              </a:rPr>
              <a:t>vyjadrenie súhlasu všetkých partnerov s realizáciou projektu, </a:t>
            </a:r>
          </a:p>
          <a:p>
            <a:pPr marL="171450" indent="-171450">
              <a:lnSpc>
                <a:spcPct val="150000"/>
              </a:lnSpc>
              <a:spcBef>
                <a:spcPts val="0"/>
              </a:spcBef>
              <a:buClr>
                <a:srgbClr val="C00000"/>
              </a:buClr>
              <a:buSzPct val="100000"/>
              <a:buFont typeface="Wingdings" panose="05000000000000000000" pitchFamily="2" charset="2"/>
              <a:buChar char="§"/>
            </a:pPr>
            <a:r>
              <a:rPr lang="sk-SK" sz="1400" i="1" dirty="0">
                <a:solidFill>
                  <a:schemeClr val="tx1"/>
                </a:solidFill>
                <a:latin typeface="Source Sans Pro" panose="020B0503030403020204" pitchFamily="34" charset="0"/>
                <a:ea typeface="Source Sans Pro" panose="020B0503030403020204" pitchFamily="34" charset="0"/>
              </a:rPr>
              <a:t>vyjadrenie partnera o jeho pripravenosti zdieľať prípadné náklady na projekt, </a:t>
            </a:r>
          </a:p>
          <a:p>
            <a:pPr marL="171450" indent="-171450">
              <a:lnSpc>
                <a:spcPct val="150000"/>
              </a:lnSpc>
              <a:spcBef>
                <a:spcPts val="0"/>
              </a:spcBef>
              <a:buClr>
                <a:srgbClr val="C00000"/>
              </a:buClr>
              <a:buSzPct val="100000"/>
              <a:buFont typeface="Wingdings" panose="05000000000000000000" pitchFamily="2" charset="2"/>
              <a:buChar char="§"/>
            </a:pPr>
            <a:r>
              <a:rPr lang="sk-SK" sz="1400" i="1" dirty="0">
                <a:solidFill>
                  <a:schemeClr val="tx1"/>
                </a:solidFill>
                <a:latin typeface="Source Sans Pro" panose="020B0503030403020204" pitchFamily="34" charset="0"/>
                <a:ea typeface="Source Sans Pro" panose="020B0503030403020204" pitchFamily="34" charset="0"/>
              </a:rPr>
              <a:t>vyjadrenie partnera, že umožní vstup a poskytne asistenciu pri monitoringu a hodnotení projektu, </a:t>
            </a:r>
          </a:p>
          <a:p>
            <a:pPr marL="171450" indent="-171450">
              <a:lnSpc>
                <a:spcPct val="150000"/>
              </a:lnSpc>
              <a:spcBef>
                <a:spcPts val="0"/>
              </a:spcBef>
              <a:buClr>
                <a:srgbClr val="C00000"/>
              </a:buClr>
              <a:buSzPct val="100000"/>
              <a:buFont typeface="Wingdings" panose="05000000000000000000" pitchFamily="2" charset="2"/>
              <a:buChar char="§"/>
            </a:pPr>
            <a:r>
              <a:rPr lang="sk-SK" sz="1400" i="1" dirty="0">
                <a:solidFill>
                  <a:schemeClr val="tx1"/>
                </a:solidFill>
                <a:latin typeface="Source Sans Pro" panose="020B0503030403020204" pitchFamily="34" charset="0"/>
                <a:ea typeface="Source Sans Pro" panose="020B0503030403020204" pitchFamily="34" charset="0"/>
              </a:rPr>
              <a:t>súhlas partnera so zadávacími podmienkami (ak relevantné), </a:t>
            </a:r>
          </a:p>
          <a:p>
            <a:pPr marL="171450" indent="-171450">
              <a:lnSpc>
                <a:spcPct val="150000"/>
              </a:lnSpc>
              <a:spcBef>
                <a:spcPts val="0"/>
              </a:spcBef>
              <a:buClr>
                <a:srgbClr val="C00000"/>
              </a:buClr>
              <a:buSzPct val="100000"/>
              <a:buFont typeface="Wingdings" panose="05000000000000000000" pitchFamily="2" charset="2"/>
              <a:buChar char="§"/>
            </a:pPr>
            <a:r>
              <a:rPr lang="sk-SK" sz="1400" i="1" dirty="0">
                <a:solidFill>
                  <a:schemeClr val="tx1"/>
                </a:solidFill>
                <a:latin typeface="Source Sans Pro" panose="020B0503030403020204" pitchFamily="34" charset="0"/>
                <a:ea typeface="Source Sans Pro" panose="020B0503030403020204" pitchFamily="34" charset="0"/>
              </a:rPr>
              <a:t>potvrdenie partnera, že najneskôr pri ukončení projektu prevezme majetok obstaraný v rámci projektu (ak relevantné). </a:t>
            </a:r>
          </a:p>
          <a:p>
            <a:pPr marL="0" indent="0">
              <a:spcBef>
                <a:spcPts val="0"/>
              </a:spcBef>
              <a:buClr>
                <a:srgbClr val="C00000"/>
              </a:buClr>
              <a:buSzPct val="100000"/>
              <a:buNone/>
            </a:pPr>
            <a:endParaRPr sz="2800" b="1" i="0" u="none" strike="noStrike" cap="none" dirty="0">
              <a:solidFill>
                <a:schemeClr val="bg2"/>
              </a:solidFill>
              <a:latin typeface="Source Sans Pro" panose="020B0503030403020204" pitchFamily="34" charset="0"/>
              <a:ea typeface="Source Sans Pro" panose="020B0503030403020204" pitchFamily="34" charset="0"/>
              <a:cs typeface="Source Sans Pro"/>
              <a:sym typeface="Source Sans Pro"/>
            </a:endParaRPr>
          </a:p>
        </p:txBody>
      </p:sp>
      <p:pic>
        <p:nvPicPr>
          <p:cNvPr id="305" name="Google Shape;305;gc3692f58e4_0_192"/>
          <p:cNvPicPr preferRelativeResize="0"/>
          <p:nvPr/>
        </p:nvPicPr>
        <p:blipFill rotWithShape="1">
          <a:blip r:embed="rId6">
            <a:alphaModFix/>
          </a:blip>
          <a:srcRect l="4287" r="4296"/>
          <a:stretch/>
        </p:blipFill>
        <p:spPr>
          <a:xfrm>
            <a:off x="5646275" y="0"/>
            <a:ext cx="1207168" cy="628651"/>
          </a:xfrm>
          <a:prstGeom prst="rect">
            <a:avLst/>
          </a:prstGeom>
          <a:noFill/>
          <a:ln>
            <a:noFill/>
          </a:ln>
        </p:spPr>
      </p:pic>
      <p:pic>
        <p:nvPicPr>
          <p:cNvPr id="306" name="Google Shape;306;gc3692f58e4_0_192"/>
          <p:cNvPicPr preferRelativeResize="0"/>
          <p:nvPr/>
        </p:nvPicPr>
        <p:blipFill rotWithShape="1">
          <a:blip r:embed="rId7">
            <a:alphaModFix/>
          </a:blip>
          <a:srcRect/>
          <a:stretch/>
        </p:blipFill>
        <p:spPr>
          <a:xfrm>
            <a:off x="7010400" y="125601"/>
            <a:ext cx="1826694" cy="503048"/>
          </a:xfrm>
          <a:prstGeom prst="rect">
            <a:avLst/>
          </a:prstGeom>
          <a:noFill/>
          <a:ln>
            <a:noFill/>
          </a:ln>
        </p:spPr>
      </p:pic>
      <p:pic>
        <p:nvPicPr>
          <p:cNvPr id="29" name="Zvuk 28">
            <a:hlinkClick r:id="" action="ppaction://media"/>
            <a:extLst>
              <a:ext uri="{FF2B5EF4-FFF2-40B4-BE49-F238E27FC236}">
                <a16:creationId xmlns:a16="http://schemas.microsoft.com/office/drawing/2014/main" id="{1FDE6723-0F70-2142-C7BC-92DC24C025BF}"/>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376381062"/>
      </p:ext>
    </p:extLst>
  </p:cSld>
  <p:clrMapOvr>
    <a:masterClrMapping/>
  </p:clrMapOvr>
  <mc:AlternateContent xmlns:mc="http://schemas.openxmlformats.org/markup-compatibility/2006">
    <mc:Choice xmlns:p14="http://schemas.microsoft.com/office/powerpoint/2010/main" Requires="p14">
      <p:transition spd="slow" p14:dur="2000" advTm="59782"/>
    </mc:Choice>
    <mc:Fallback>
      <p:transition spd="slow" advTm="59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301"/>
        <p:cNvGrpSpPr/>
        <p:nvPr/>
      </p:nvGrpSpPr>
      <p:grpSpPr>
        <a:xfrm>
          <a:off x="0" y="0"/>
          <a:ext cx="0" cy="0"/>
          <a:chOff x="0" y="0"/>
          <a:chExt cx="0" cy="0"/>
        </a:xfrm>
      </p:grpSpPr>
      <p:sp>
        <p:nvSpPr>
          <p:cNvPr id="302" name="Google Shape;302;gc3692f58e4_0_192"/>
          <p:cNvSpPr txBox="1">
            <a:spLocks noGrp="1"/>
          </p:cNvSpPr>
          <p:nvPr>
            <p:ph type="subTitle" idx="4294967295"/>
          </p:nvPr>
        </p:nvSpPr>
        <p:spPr>
          <a:xfrm>
            <a:off x="656216" y="986604"/>
            <a:ext cx="7719688" cy="362197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7375E"/>
              </a:buClr>
              <a:buSzPts val="3200"/>
              <a:buFont typeface="Arial"/>
              <a:buNone/>
            </a:pPr>
            <a:r>
              <a:rPr lang="sk-SK" sz="1800" b="1" dirty="0">
                <a:solidFill>
                  <a:srgbClr val="195091"/>
                </a:solidFill>
                <a:latin typeface="Source Sans Pro"/>
                <a:ea typeface="Source Sans Pro"/>
                <a:cs typeface="Source Sans Pro"/>
                <a:sym typeface="Source Sans Pro"/>
              </a:rPr>
              <a:t>Iné prílohy:</a:t>
            </a:r>
          </a:p>
          <a:p>
            <a:pPr marL="0" marR="0" lvl="0" indent="0" algn="l" rtl="0">
              <a:lnSpc>
                <a:spcPct val="100000"/>
              </a:lnSpc>
              <a:spcBef>
                <a:spcPts val="0"/>
              </a:spcBef>
              <a:spcAft>
                <a:spcPts val="0"/>
              </a:spcAft>
              <a:buClr>
                <a:srgbClr val="17375E"/>
              </a:buClr>
              <a:buSzPts val="3200"/>
              <a:buFont typeface="Arial"/>
              <a:buNone/>
            </a:pPr>
            <a:endParaRPr lang="sk-SK" sz="2000" b="1" dirty="0">
              <a:solidFill>
                <a:srgbClr val="195091"/>
              </a:solidFill>
              <a:latin typeface="Source Sans Pro"/>
              <a:ea typeface="Source Sans Pro"/>
              <a:cs typeface="Source Sans Pro"/>
              <a:sym typeface="Source Sans Pro"/>
            </a:endParaRPr>
          </a:p>
          <a:p>
            <a:pPr marL="285750" indent="-285750">
              <a:lnSpc>
                <a:spcPct val="150000"/>
              </a:lnSpc>
              <a:spcBef>
                <a:spcPts val="0"/>
              </a:spcBef>
              <a:buClr>
                <a:srgbClr val="C00000"/>
              </a:buClr>
              <a:buSzPct val="120000"/>
              <a:buFont typeface="Wingdings" panose="05000000000000000000" pitchFamily="2" charset="2"/>
              <a:buChar char="§"/>
            </a:pPr>
            <a:r>
              <a:rPr lang="sk-SK" sz="1400" b="1" dirty="0">
                <a:solidFill>
                  <a:schemeClr val="bg2"/>
                </a:solidFill>
                <a:latin typeface="Source Sans Pro" panose="020B0503030403020204" pitchFamily="34" charset="0"/>
                <a:ea typeface="Source Sans Pro" panose="020B0503030403020204" pitchFamily="34" charset="0"/>
              </a:rPr>
              <a:t>Detailné zadávacie podmienky </a:t>
            </a:r>
            <a:r>
              <a:rPr lang="sk-SK" sz="1400" dirty="0">
                <a:latin typeface="Source Sans Pro" panose="020B0503030403020204" pitchFamily="34" charset="0"/>
                <a:ea typeface="Source Sans Pro" panose="020B0503030403020204" pitchFamily="34" charset="0"/>
              </a:rPr>
              <a:t>vo formáte *.</a:t>
            </a:r>
            <a:r>
              <a:rPr lang="sk-SK" sz="1400" dirty="0" err="1">
                <a:latin typeface="Source Sans Pro" panose="020B0503030403020204" pitchFamily="34" charset="0"/>
                <a:ea typeface="Source Sans Pro" panose="020B0503030403020204" pitchFamily="34" charset="0"/>
              </a:rPr>
              <a:t>docx</a:t>
            </a:r>
            <a:r>
              <a:rPr lang="sk-SK" sz="1400" dirty="0">
                <a:latin typeface="Source Sans Pro" panose="020B0503030403020204" pitchFamily="34" charset="0"/>
                <a:ea typeface="Source Sans Pro" panose="020B0503030403020204" pitchFamily="34" charset="0"/>
              </a:rPr>
              <a:t> alebo *.</a:t>
            </a:r>
            <a:r>
              <a:rPr lang="sk-SK" sz="1400" dirty="0" err="1">
                <a:latin typeface="Source Sans Pro" panose="020B0503030403020204" pitchFamily="34" charset="0"/>
                <a:ea typeface="Source Sans Pro" panose="020B0503030403020204" pitchFamily="34" charset="0"/>
              </a:rPr>
              <a:t>xlsx</a:t>
            </a:r>
            <a:r>
              <a:rPr lang="sk-SK" sz="1400" dirty="0">
                <a:latin typeface="Source Sans Pro" panose="020B0503030403020204" pitchFamily="34" charset="0"/>
                <a:ea typeface="Source Sans Pro" panose="020B0503030403020204" pitchFamily="34" charset="0"/>
              </a:rPr>
              <a:t>. Ak v čase predloženia žiadosti nebudú obsadené pozície odborného a expertného personálu v projekte je žiadateľ povinný priložiť detailné zadávacie podmienky na dané pozície.</a:t>
            </a:r>
          </a:p>
          <a:p>
            <a:pPr marL="0" indent="0">
              <a:lnSpc>
                <a:spcPct val="150000"/>
              </a:lnSpc>
              <a:spcBef>
                <a:spcPts val="0"/>
              </a:spcBef>
              <a:buClr>
                <a:srgbClr val="C00000"/>
              </a:buClr>
              <a:buSzPct val="120000"/>
              <a:buNone/>
            </a:pPr>
            <a:endParaRPr lang="sk-SK" sz="1400" dirty="0">
              <a:latin typeface="Source Sans Pro" panose="020B0503030403020204" pitchFamily="34" charset="0"/>
              <a:ea typeface="Source Sans Pro" panose="020B0503030403020204" pitchFamily="34" charset="0"/>
            </a:endParaRPr>
          </a:p>
          <a:p>
            <a:pPr marL="285750" indent="-285750">
              <a:lnSpc>
                <a:spcPct val="150000"/>
              </a:lnSpc>
              <a:spcBef>
                <a:spcPts val="0"/>
              </a:spcBef>
              <a:buClr>
                <a:srgbClr val="C00000"/>
              </a:buClr>
              <a:buSzPct val="120000"/>
              <a:buFont typeface="Wingdings" panose="05000000000000000000" pitchFamily="2" charset="2"/>
              <a:buChar char="§"/>
            </a:pPr>
            <a:r>
              <a:rPr lang="sk-SK" sz="1400" b="1" dirty="0">
                <a:solidFill>
                  <a:schemeClr val="bg2"/>
                </a:solidFill>
                <a:latin typeface="Source Sans Pro" panose="020B0503030403020204" pitchFamily="34" charset="0"/>
                <a:ea typeface="Source Sans Pro" panose="020B0503030403020204" pitchFamily="34" charset="0"/>
              </a:rPr>
              <a:t>Bezpečnostné pravidlá implementačnej organizácie </a:t>
            </a:r>
            <a:r>
              <a:rPr lang="sk-SK" sz="1400" dirty="0">
                <a:latin typeface="Source Sans Pro" panose="020B0503030403020204" pitchFamily="34" charset="0"/>
                <a:ea typeface="Source Sans Pro" panose="020B0503030403020204" pitchFamily="34" charset="0"/>
              </a:rPr>
              <a:t>(povinná príloha k žiadosti o poskytnutie dotácie, formát pravidiel si definuje sám žiadateľ, minimálne požiadavky na obsah sú uvedené v podmienke 13, časti 2.1 výzvy)</a:t>
            </a:r>
          </a:p>
          <a:p>
            <a:pPr marL="0" indent="0">
              <a:lnSpc>
                <a:spcPct val="150000"/>
              </a:lnSpc>
              <a:spcBef>
                <a:spcPts val="0"/>
              </a:spcBef>
              <a:buClr>
                <a:srgbClr val="C00000"/>
              </a:buClr>
              <a:buSzPct val="120000"/>
              <a:buNone/>
            </a:pPr>
            <a:endParaRPr lang="sk-SK" sz="1400" dirty="0">
              <a:latin typeface="Source Sans Pro" panose="020B0503030403020204" pitchFamily="34" charset="0"/>
              <a:ea typeface="Source Sans Pro" panose="020B0503030403020204" pitchFamily="34" charset="0"/>
            </a:endParaRPr>
          </a:p>
          <a:p>
            <a:pPr marL="285750" indent="-285750">
              <a:lnSpc>
                <a:spcPct val="150000"/>
              </a:lnSpc>
              <a:spcBef>
                <a:spcPts val="0"/>
              </a:spcBef>
              <a:buClr>
                <a:srgbClr val="C00000"/>
              </a:buClr>
              <a:buSzPct val="120000"/>
              <a:buFont typeface="Wingdings" panose="05000000000000000000" pitchFamily="2" charset="2"/>
              <a:buChar char="§"/>
            </a:pPr>
            <a:r>
              <a:rPr lang="sk-SK" sz="1400" b="1" dirty="0">
                <a:solidFill>
                  <a:srgbClr val="195091"/>
                </a:solidFill>
                <a:latin typeface="Source Sans Pro" panose="020B0503030403020204" pitchFamily="34" charset="0"/>
                <a:ea typeface="Source Sans Pro" panose="020B0503030403020204" pitchFamily="34" charset="0"/>
                <a:cs typeface="Source Sans Pro"/>
                <a:sym typeface="Source Sans Pro"/>
              </a:rPr>
              <a:t>Splnomocnenie štatutárneho zástupcu </a:t>
            </a:r>
            <a:r>
              <a:rPr lang="sk-SK" sz="1400" dirty="0">
                <a:solidFill>
                  <a:schemeClr val="tx1"/>
                </a:solidFill>
                <a:latin typeface="Source Sans Pro" panose="020B0503030403020204" pitchFamily="34" charset="0"/>
                <a:ea typeface="Source Sans Pro" panose="020B0503030403020204" pitchFamily="34" charset="0"/>
                <a:cs typeface="Source Sans Pro"/>
                <a:sym typeface="Source Sans Pro"/>
              </a:rPr>
              <a:t>overené notárom</a:t>
            </a:r>
          </a:p>
          <a:p>
            <a:pPr marL="285750" indent="-285750">
              <a:spcBef>
                <a:spcPts val="0"/>
              </a:spcBef>
              <a:buClr>
                <a:srgbClr val="C00000"/>
              </a:buClr>
              <a:buSzPct val="120000"/>
              <a:buFont typeface="Wingdings" panose="05000000000000000000" pitchFamily="2" charset="2"/>
              <a:buChar char="§"/>
            </a:pPr>
            <a:endParaRPr lang="sk-SK" sz="2400" b="1" dirty="0">
              <a:solidFill>
                <a:srgbClr val="195091"/>
              </a:solidFill>
              <a:latin typeface="Source Sans Pro"/>
              <a:ea typeface="Source Sans Pro"/>
              <a:cs typeface="Source Sans Pro"/>
              <a:sym typeface="Source Sans Pro"/>
            </a:endParaRPr>
          </a:p>
          <a:p>
            <a:pPr marL="285750" indent="-285750">
              <a:spcBef>
                <a:spcPts val="0"/>
              </a:spcBef>
              <a:buClr>
                <a:srgbClr val="C00000"/>
              </a:buClr>
              <a:buSzPct val="120000"/>
              <a:buFont typeface="Wingdings" panose="05000000000000000000" pitchFamily="2" charset="2"/>
              <a:buChar char="§"/>
            </a:pPr>
            <a:endParaRPr lang="sk-SK" sz="1400" b="1" dirty="0">
              <a:solidFill>
                <a:srgbClr val="195091"/>
              </a:solidFill>
              <a:latin typeface="Source Sans Pro" panose="020B0503030403020204" pitchFamily="34" charset="0"/>
              <a:ea typeface="Source Sans Pro" panose="020B0503030403020204" pitchFamily="34" charset="0"/>
              <a:cs typeface="Source Sans Pro"/>
              <a:sym typeface="Source Sans Pro"/>
            </a:endParaRPr>
          </a:p>
          <a:p>
            <a:pPr marL="0" marR="0" lvl="0" indent="0" algn="l" rtl="0">
              <a:lnSpc>
                <a:spcPct val="100000"/>
              </a:lnSpc>
              <a:spcBef>
                <a:spcPts val="0"/>
              </a:spcBef>
              <a:spcAft>
                <a:spcPts val="0"/>
              </a:spcAft>
              <a:buClr>
                <a:srgbClr val="17375E"/>
              </a:buClr>
              <a:buSzPts val="3200"/>
              <a:buFont typeface="Arial"/>
              <a:buNone/>
            </a:pPr>
            <a:endParaRPr lang="sk-SK" sz="2000" b="1" dirty="0">
              <a:solidFill>
                <a:srgbClr val="195091"/>
              </a:solidFill>
              <a:latin typeface="Source Sans Pro"/>
              <a:ea typeface="Source Sans Pro"/>
              <a:cs typeface="Source Sans Pro"/>
              <a:sym typeface="Source Sans Pro"/>
            </a:endParaRPr>
          </a:p>
        </p:txBody>
      </p:sp>
      <p:pic>
        <p:nvPicPr>
          <p:cNvPr id="305" name="Google Shape;305;gc3692f58e4_0_192"/>
          <p:cNvPicPr preferRelativeResize="0"/>
          <p:nvPr/>
        </p:nvPicPr>
        <p:blipFill rotWithShape="1">
          <a:blip r:embed="rId6">
            <a:alphaModFix/>
          </a:blip>
          <a:srcRect l="4287" r="4296"/>
          <a:stretch/>
        </p:blipFill>
        <p:spPr>
          <a:xfrm>
            <a:off x="5646275" y="0"/>
            <a:ext cx="1207168" cy="628651"/>
          </a:xfrm>
          <a:prstGeom prst="rect">
            <a:avLst/>
          </a:prstGeom>
          <a:noFill/>
          <a:ln>
            <a:noFill/>
          </a:ln>
        </p:spPr>
      </p:pic>
      <p:pic>
        <p:nvPicPr>
          <p:cNvPr id="306" name="Google Shape;306;gc3692f58e4_0_192"/>
          <p:cNvPicPr preferRelativeResize="0"/>
          <p:nvPr/>
        </p:nvPicPr>
        <p:blipFill rotWithShape="1">
          <a:blip r:embed="rId7">
            <a:alphaModFix/>
          </a:blip>
          <a:srcRect/>
          <a:stretch/>
        </p:blipFill>
        <p:spPr>
          <a:xfrm>
            <a:off x="7010400" y="125601"/>
            <a:ext cx="1826694" cy="503048"/>
          </a:xfrm>
          <a:prstGeom prst="rect">
            <a:avLst/>
          </a:prstGeom>
          <a:noFill/>
          <a:ln>
            <a:noFill/>
          </a:ln>
        </p:spPr>
      </p:pic>
      <p:pic>
        <p:nvPicPr>
          <p:cNvPr id="34" name="Zvuk 33">
            <a:hlinkClick r:id="" action="ppaction://media"/>
            <a:extLst>
              <a:ext uri="{FF2B5EF4-FFF2-40B4-BE49-F238E27FC236}">
                <a16:creationId xmlns:a16="http://schemas.microsoft.com/office/drawing/2014/main" id="{A91CA7DF-604B-5878-8372-8350E9628402}"/>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932170195"/>
      </p:ext>
    </p:extLst>
  </p:cSld>
  <p:clrMapOvr>
    <a:masterClrMapping/>
  </p:clrMapOvr>
  <mc:AlternateContent xmlns:mc="http://schemas.openxmlformats.org/markup-compatibility/2006" xmlns:p14="http://schemas.microsoft.com/office/powerpoint/2010/main">
    <mc:Choice Requires="p14">
      <p:transition spd="slow" p14:dur="2000" advTm="57462"/>
    </mc:Choice>
    <mc:Fallback xmlns="">
      <p:transition spd="slow" advTm="57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301"/>
        <p:cNvGrpSpPr/>
        <p:nvPr/>
      </p:nvGrpSpPr>
      <p:grpSpPr>
        <a:xfrm>
          <a:off x="0" y="0"/>
          <a:ext cx="0" cy="0"/>
          <a:chOff x="0" y="0"/>
          <a:chExt cx="0" cy="0"/>
        </a:xfrm>
      </p:grpSpPr>
      <p:pic>
        <p:nvPicPr>
          <p:cNvPr id="305" name="Google Shape;305;gc3692f58e4_0_192"/>
          <p:cNvPicPr preferRelativeResize="0"/>
          <p:nvPr/>
        </p:nvPicPr>
        <p:blipFill rotWithShape="1">
          <a:blip r:embed="rId6">
            <a:alphaModFix/>
          </a:blip>
          <a:srcRect l="4287" r="4296"/>
          <a:stretch/>
        </p:blipFill>
        <p:spPr>
          <a:xfrm>
            <a:off x="5646275" y="0"/>
            <a:ext cx="1207168" cy="628651"/>
          </a:xfrm>
          <a:prstGeom prst="rect">
            <a:avLst/>
          </a:prstGeom>
          <a:noFill/>
          <a:ln>
            <a:noFill/>
          </a:ln>
        </p:spPr>
      </p:pic>
      <p:pic>
        <p:nvPicPr>
          <p:cNvPr id="306" name="Google Shape;306;gc3692f58e4_0_192"/>
          <p:cNvPicPr preferRelativeResize="0"/>
          <p:nvPr/>
        </p:nvPicPr>
        <p:blipFill rotWithShape="1">
          <a:blip r:embed="rId7">
            <a:alphaModFix/>
          </a:blip>
          <a:srcRect/>
          <a:stretch/>
        </p:blipFill>
        <p:spPr>
          <a:xfrm>
            <a:off x="7010400" y="125601"/>
            <a:ext cx="1826694" cy="503048"/>
          </a:xfrm>
          <a:prstGeom prst="rect">
            <a:avLst/>
          </a:prstGeom>
          <a:noFill/>
          <a:ln>
            <a:noFill/>
          </a:ln>
        </p:spPr>
      </p:pic>
      <p:pic>
        <p:nvPicPr>
          <p:cNvPr id="4" name="Obrázok 3">
            <a:extLst>
              <a:ext uri="{FF2B5EF4-FFF2-40B4-BE49-F238E27FC236}">
                <a16:creationId xmlns:a16="http://schemas.microsoft.com/office/drawing/2014/main" id="{D989FA14-8171-BCBF-7869-8587309ECCF3}"/>
              </a:ext>
            </a:extLst>
          </p:cNvPr>
          <p:cNvPicPr>
            <a:picLocks noChangeAspect="1"/>
          </p:cNvPicPr>
          <p:nvPr/>
        </p:nvPicPr>
        <p:blipFill>
          <a:blip r:embed="rId8"/>
          <a:stretch>
            <a:fillRect/>
          </a:stretch>
        </p:blipFill>
        <p:spPr>
          <a:xfrm>
            <a:off x="1600438" y="864103"/>
            <a:ext cx="5943124" cy="4153796"/>
          </a:xfrm>
          <a:prstGeom prst="rect">
            <a:avLst/>
          </a:prstGeom>
        </p:spPr>
      </p:pic>
      <p:pic>
        <p:nvPicPr>
          <p:cNvPr id="7" name="Zvuk 6">
            <a:hlinkClick r:id="" action="ppaction://media"/>
            <a:extLst>
              <a:ext uri="{FF2B5EF4-FFF2-40B4-BE49-F238E27FC236}">
                <a16:creationId xmlns:a16="http://schemas.microsoft.com/office/drawing/2014/main" id="{1C350DFA-6CBE-EEEC-AA4F-E795FCB7FEC5}"/>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554484103"/>
      </p:ext>
    </p:extLst>
  </p:cSld>
  <p:clrMapOvr>
    <a:masterClrMapping/>
  </p:clrMapOvr>
  <mc:AlternateContent xmlns:mc="http://schemas.openxmlformats.org/markup-compatibility/2006" xmlns:p14="http://schemas.microsoft.com/office/powerpoint/2010/main">
    <mc:Choice Requires="p14">
      <p:transition spd="slow" p14:dur="2000" advTm="11430"/>
    </mc:Choice>
    <mc:Fallback xmlns="">
      <p:transition spd="slow" advTm="11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418"/>
        <p:cNvGrpSpPr/>
        <p:nvPr/>
      </p:nvGrpSpPr>
      <p:grpSpPr>
        <a:xfrm>
          <a:off x="0" y="0"/>
          <a:ext cx="0" cy="0"/>
          <a:chOff x="0" y="0"/>
          <a:chExt cx="0" cy="0"/>
        </a:xfrm>
      </p:grpSpPr>
      <p:pic>
        <p:nvPicPr>
          <p:cNvPr id="419" name="Google Shape;419;gc3692f58e4_0_121"/>
          <p:cNvPicPr preferRelativeResize="0"/>
          <p:nvPr/>
        </p:nvPicPr>
        <p:blipFill rotWithShape="1">
          <a:blip r:embed="rId6">
            <a:alphaModFix/>
          </a:blip>
          <a:srcRect l="4111" r="4120"/>
          <a:stretch/>
        </p:blipFill>
        <p:spPr>
          <a:xfrm>
            <a:off x="628250" y="935975"/>
            <a:ext cx="3153172" cy="1635775"/>
          </a:xfrm>
          <a:prstGeom prst="rect">
            <a:avLst/>
          </a:prstGeom>
          <a:noFill/>
          <a:ln>
            <a:noFill/>
          </a:ln>
        </p:spPr>
      </p:pic>
      <p:sp>
        <p:nvSpPr>
          <p:cNvPr id="420" name="Google Shape;420;gc3692f58e4_0_121"/>
          <p:cNvSpPr txBox="1"/>
          <p:nvPr/>
        </p:nvSpPr>
        <p:spPr>
          <a:xfrm>
            <a:off x="885825" y="2811780"/>
            <a:ext cx="3924300" cy="640500"/>
          </a:xfrm>
          <a:prstGeom prst="rect">
            <a:avLst/>
          </a:prstGeom>
          <a:noFill/>
          <a:ln>
            <a:noFill/>
          </a:ln>
        </p:spPr>
        <p:txBody>
          <a:bodyPr spcFirstLastPara="1" wrap="square" lIns="50800" tIns="25400" rIns="50800" bIns="25400"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sk-SK" sz="2400" b="1" dirty="0">
                <a:solidFill>
                  <a:schemeClr val="lt1"/>
                </a:solidFill>
                <a:latin typeface="Source Sans Pro"/>
                <a:ea typeface="Source Sans Pro"/>
                <a:cs typeface="Source Sans Pro"/>
                <a:sym typeface="Source Sans Pro"/>
              </a:rPr>
              <a:t>Ďakujem za pozornosť</a:t>
            </a:r>
            <a:endParaRPr sz="2400" b="1" i="0" u="none" strike="noStrike" cap="none" dirty="0">
              <a:solidFill>
                <a:schemeClr val="lt1"/>
              </a:solidFill>
              <a:latin typeface="Source Sans Pro"/>
              <a:ea typeface="Source Sans Pro"/>
              <a:cs typeface="Source Sans Pro"/>
              <a:sym typeface="Source Sans Pro"/>
            </a:endParaRPr>
          </a:p>
        </p:txBody>
      </p:sp>
      <p:sp>
        <p:nvSpPr>
          <p:cNvPr id="421" name="Google Shape;421;gc3692f58e4_0_121"/>
          <p:cNvSpPr txBox="1"/>
          <p:nvPr/>
        </p:nvSpPr>
        <p:spPr>
          <a:xfrm>
            <a:off x="885825" y="3257550"/>
            <a:ext cx="3838500" cy="22467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58ED5"/>
              </a:buClr>
              <a:buSzPts val="2400"/>
              <a:buFont typeface="Calibri"/>
              <a:buNone/>
            </a:pPr>
            <a:r>
              <a:rPr lang="sk-SK" dirty="0">
                <a:solidFill>
                  <a:schemeClr val="lt1"/>
                </a:solidFill>
                <a:latin typeface="Source Sans Pro" panose="020B0503030403020204" pitchFamily="34" charset="0"/>
                <a:ea typeface="Source Sans Pro" panose="020B0503030403020204" pitchFamily="34" charset="0"/>
                <a:cs typeface="Calibri"/>
                <a:sym typeface="Calibri"/>
              </a:rPr>
              <a:t>Mgr. Mária Káčeriková</a:t>
            </a:r>
            <a:endParaRPr sz="1400" b="0" i="0" u="none" strike="noStrike" cap="none" dirty="0">
              <a:solidFill>
                <a:schemeClr val="lt1"/>
              </a:solidFill>
              <a:latin typeface="Source Sans Pro" panose="020B0503030403020204" pitchFamily="34" charset="0"/>
              <a:ea typeface="Source Sans Pro" panose="020B0503030403020204" pitchFamily="34" charset="0"/>
              <a:sym typeface="Arial"/>
            </a:endParaRPr>
          </a:p>
          <a:p>
            <a:pPr marL="0" marR="0" lvl="0" indent="0" algn="l" rtl="0">
              <a:lnSpc>
                <a:spcPct val="100000"/>
              </a:lnSpc>
              <a:spcBef>
                <a:spcPts val="0"/>
              </a:spcBef>
              <a:spcAft>
                <a:spcPts val="0"/>
              </a:spcAft>
              <a:buClr>
                <a:srgbClr val="558ED5"/>
              </a:buClr>
              <a:buSzPts val="2400"/>
              <a:buFont typeface="Calibri"/>
              <a:buNone/>
            </a:pPr>
            <a:r>
              <a:rPr lang="sk-SK" dirty="0">
                <a:solidFill>
                  <a:schemeClr val="lt1"/>
                </a:solidFill>
                <a:latin typeface="Source Sans Pro" panose="020B0503030403020204" pitchFamily="34" charset="0"/>
                <a:ea typeface="Source Sans Pro" panose="020B0503030403020204" pitchFamily="34" charset="0"/>
                <a:cs typeface="Calibri"/>
                <a:sym typeface="Calibri"/>
              </a:rPr>
              <a:t>PFM SAMRS</a:t>
            </a:r>
            <a:endParaRPr sz="1400" b="0" i="0" u="none" strike="noStrike" cap="none" dirty="0">
              <a:solidFill>
                <a:schemeClr val="lt1"/>
              </a:solidFill>
              <a:latin typeface="Source Sans Pro" panose="020B0503030403020204" pitchFamily="34" charset="0"/>
              <a:ea typeface="Source Sans Pro" panose="020B0503030403020204" pitchFamily="34" charset="0"/>
              <a:sym typeface="Arial"/>
            </a:endParaRPr>
          </a:p>
          <a:p>
            <a:pPr>
              <a:buClr>
                <a:srgbClr val="558ED5"/>
              </a:buClr>
              <a:buSzPts val="2400"/>
            </a:pPr>
            <a:r>
              <a:rPr lang="en-US" sz="1400" b="0" i="0" u="none" strike="noStrike" cap="none" dirty="0" err="1">
                <a:solidFill>
                  <a:schemeClr val="lt1"/>
                </a:solidFill>
                <a:latin typeface="Source Sans Pro" panose="020B0503030403020204" pitchFamily="34" charset="0"/>
                <a:ea typeface="Source Sans Pro" panose="020B0503030403020204" pitchFamily="34" charset="0"/>
                <a:cs typeface="Calibri"/>
                <a:sym typeface="Calibri"/>
              </a:rPr>
              <a:t>tel</a:t>
            </a:r>
            <a:r>
              <a:rPr lang="en-US" sz="1400" b="0" i="0" u="none" strike="noStrike" cap="none" dirty="0">
                <a:solidFill>
                  <a:schemeClr val="lt1"/>
                </a:solidFill>
                <a:latin typeface="Source Sans Pro" panose="020B0503030403020204" pitchFamily="34" charset="0"/>
                <a:ea typeface="Source Sans Pro" panose="020B0503030403020204" pitchFamily="34" charset="0"/>
                <a:cs typeface="Calibri"/>
                <a:sym typeface="Calibri"/>
              </a:rPr>
              <a:t>: + 421 2 </a:t>
            </a:r>
            <a:r>
              <a:rPr lang="sk-SK" dirty="0">
                <a:solidFill>
                  <a:schemeClr val="lt1"/>
                </a:solidFill>
                <a:latin typeface="Source Sans Pro" panose="020B0503030403020204" pitchFamily="34" charset="0"/>
                <a:ea typeface="Source Sans Pro" panose="020B0503030403020204" pitchFamily="34" charset="0"/>
                <a:cs typeface="Calibri"/>
                <a:sym typeface="Calibri"/>
              </a:rPr>
              <a:t>3213</a:t>
            </a:r>
            <a:r>
              <a:rPr lang="en-US" sz="1400" b="0" i="0" u="none" strike="noStrike" cap="none" dirty="0">
                <a:solidFill>
                  <a:schemeClr val="lt1"/>
                </a:solidFill>
                <a:latin typeface="Source Sans Pro" panose="020B0503030403020204" pitchFamily="34" charset="0"/>
                <a:ea typeface="Source Sans Pro" panose="020B0503030403020204" pitchFamily="34" charset="0"/>
                <a:cs typeface="Calibri"/>
                <a:sym typeface="Calibri"/>
              </a:rPr>
              <a:t> 261</a:t>
            </a:r>
            <a:r>
              <a:rPr lang="sk-SK" sz="1400" b="0" i="0" u="none" strike="noStrike" cap="none" dirty="0">
                <a:solidFill>
                  <a:schemeClr val="lt1"/>
                </a:solidFill>
                <a:latin typeface="Source Sans Pro" panose="020B0503030403020204" pitchFamily="34" charset="0"/>
                <a:ea typeface="Source Sans Pro" panose="020B0503030403020204" pitchFamily="34" charset="0"/>
                <a:cs typeface="Calibri"/>
                <a:sym typeface="Calibri"/>
              </a:rPr>
              <a:t>0</a:t>
            </a:r>
          </a:p>
          <a:p>
            <a:pPr>
              <a:buClr>
                <a:srgbClr val="558ED5"/>
              </a:buClr>
              <a:buSzPts val="2400"/>
            </a:pPr>
            <a:r>
              <a:rPr lang="sk-SK" dirty="0">
                <a:solidFill>
                  <a:schemeClr val="lt1"/>
                </a:solidFill>
                <a:latin typeface="Source Sans Pro" panose="020B0503030403020204" pitchFamily="34" charset="0"/>
                <a:ea typeface="Source Sans Pro" panose="020B0503030403020204" pitchFamily="34" charset="0"/>
                <a:cs typeface="Calibri"/>
                <a:sym typeface="Calibri"/>
              </a:rPr>
              <a:t>e-mail: maria.kacerikova@slovakaid.sk</a:t>
            </a:r>
            <a:endParaRPr lang="en-US" sz="1400" b="0" i="0" u="none" strike="noStrike" cap="none" dirty="0">
              <a:solidFill>
                <a:schemeClr val="lt1"/>
              </a:solidFill>
              <a:latin typeface="Source Sans Pro" panose="020B0503030403020204" pitchFamily="34" charset="0"/>
              <a:ea typeface="Source Sans Pro" panose="020B0503030403020204" pitchFamily="34" charset="0"/>
              <a:sym typeface="Arial"/>
            </a:endParaRPr>
          </a:p>
          <a:p>
            <a:pPr marL="0" marR="0" lvl="0" indent="0" algn="l" rtl="0">
              <a:lnSpc>
                <a:spcPct val="100000"/>
              </a:lnSpc>
              <a:spcBef>
                <a:spcPts val="0"/>
              </a:spcBef>
              <a:spcAft>
                <a:spcPts val="0"/>
              </a:spcAft>
              <a:buClr>
                <a:schemeClr val="dk1"/>
              </a:buClr>
              <a:buSzPts val="2400"/>
              <a:buFont typeface="Arial"/>
              <a:buNone/>
            </a:pPr>
            <a:endParaRPr sz="1400" b="0" i="0" u="none" strike="noStrike" cap="none" dirty="0">
              <a:solidFill>
                <a:schemeClr val="lt1"/>
              </a:solidFill>
              <a:latin typeface="Source Sans Pro" panose="020B0503030403020204" pitchFamily="34" charset="0"/>
              <a:ea typeface="Source Sans Pro" panose="020B0503030403020204" pitchFamily="34" charset="0"/>
              <a:cs typeface="Calibri"/>
              <a:sym typeface="Calibri"/>
            </a:endParaRPr>
          </a:p>
          <a:p>
            <a:pPr marL="0" marR="0" lvl="0" indent="0" algn="l" rtl="0">
              <a:lnSpc>
                <a:spcPct val="100000"/>
              </a:lnSpc>
              <a:spcBef>
                <a:spcPts val="0"/>
              </a:spcBef>
              <a:spcAft>
                <a:spcPts val="0"/>
              </a:spcAft>
              <a:buClr>
                <a:srgbClr val="558ED5"/>
              </a:buClr>
              <a:buSzPts val="2400"/>
              <a:buFont typeface="Calibri"/>
              <a:buNone/>
            </a:pPr>
            <a:r>
              <a:rPr lang="en-US" sz="1400" b="0" i="0" u="none" strike="noStrike" cap="none" dirty="0" err="1">
                <a:solidFill>
                  <a:schemeClr val="lt1"/>
                </a:solidFill>
                <a:latin typeface="Source Sans Pro" panose="020B0503030403020204" pitchFamily="34" charset="0"/>
                <a:ea typeface="Source Sans Pro" panose="020B0503030403020204" pitchFamily="34" charset="0"/>
                <a:cs typeface="Calibri"/>
                <a:sym typeface="Calibri"/>
              </a:rPr>
              <a:t>Slovenská</a:t>
            </a:r>
            <a:r>
              <a:rPr lang="en-US" sz="1400" b="0" i="0" u="none" strike="noStrike" cap="none" dirty="0">
                <a:solidFill>
                  <a:schemeClr val="lt1"/>
                </a:solidFill>
                <a:latin typeface="Source Sans Pro" panose="020B0503030403020204" pitchFamily="34" charset="0"/>
                <a:ea typeface="Source Sans Pro" panose="020B0503030403020204" pitchFamily="34" charset="0"/>
                <a:cs typeface="Calibri"/>
                <a:sym typeface="Calibri"/>
              </a:rPr>
              <a:t> </a:t>
            </a:r>
            <a:r>
              <a:rPr lang="en-US" sz="1400" b="0" i="0" u="none" strike="noStrike" cap="none" dirty="0" err="1">
                <a:solidFill>
                  <a:schemeClr val="lt1"/>
                </a:solidFill>
                <a:latin typeface="Source Sans Pro" panose="020B0503030403020204" pitchFamily="34" charset="0"/>
                <a:ea typeface="Source Sans Pro" panose="020B0503030403020204" pitchFamily="34" charset="0"/>
                <a:cs typeface="Calibri"/>
                <a:sym typeface="Calibri"/>
              </a:rPr>
              <a:t>agentúra</a:t>
            </a:r>
            <a:r>
              <a:rPr lang="en-US" sz="1400" b="0" i="0" u="none" strike="noStrike" cap="none" dirty="0">
                <a:solidFill>
                  <a:schemeClr val="lt1"/>
                </a:solidFill>
                <a:latin typeface="Source Sans Pro" panose="020B0503030403020204" pitchFamily="34" charset="0"/>
                <a:ea typeface="Source Sans Pro" panose="020B0503030403020204" pitchFamily="34" charset="0"/>
                <a:cs typeface="Calibri"/>
                <a:sym typeface="Calibri"/>
              </a:rPr>
              <a:t> pre </a:t>
            </a:r>
            <a:r>
              <a:rPr lang="en-US" sz="1400" b="0" i="0" u="none" strike="noStrike" cap="none" dirty="0" err="1">
                <a:solidFill>
                  <a:schemeClr val="lt1"/>
                </a:solidFill>
                <a:latin typeface="Source Sans Pro" panose="020B0503030403020204" pitchFamily="34" charset="0"/>
                <a:ea typeface="Source Sans Pro" panose="020B0503030403020204" pitchFamily="34" charset="0"/>
                <a:cs typeface="Calibri"/>
                <a:sym typeface="Calibri"/>
              </a:rPr>
              <a:t>medzinárodnú</a:t>
            </a:r>
            <a:endParaRPr sz="1400" b="0" i="0" u="none" strike="noStrike" cap="none" dirty="0">
              <a:solidFill>
                <a:schemeClr val="lt1"/>
              </a:solidFill>
              <a:latin typeface="Source Sans Pro" panose="020B0503030403020204" pitchFamily="34" charset="0"/>
              <a:ea typeface="Source Sans Pro" panose="020B0503030403020204" pitchFamily="34" charset="0"/>
              <a:sym typeface="Arial"/>
            </a:endParaRPr>
          </a:p>
          <a:p>
            <a:pPr marL="0" marR="0" lvl="0" indent="0" algn="l" rtl="0">
              <a:lnSpc>
                <a:spcPct val="100000"/>
              </a:lnSpc>
              <a:spcBef>
                <a:spcPts val="0"/>
              </a:spcBef>
              <a:spcAft>
                <a:spcPts val="0"/>
              </a:spcAft>
              <a:buClr>
                <a:srgbClr val="558ED5"/>
              </a:buClr>
              <a:buSzPts val="2400"/>
              <a:buFont typeface="Calibri"/>
              <a:buNone/>
            </a:pPr>
            <a:r>
              <a:rPr lang="en-US" sz="1400" b="0" i="0" u="none" strike="noStrike" cap="none" dirty="0" err="1">
                <a:solidFill>
                  <a:schemeClr val="lt1"/>
                </a:solidFill>
                <a:latin typeface="Source Sans Pro" panose="020B0503030403020204" pitchFamily="34" charset="0"/>
                <a:ea typeface="Source Sans Pro" panose="020B0503030403020204" pitchFamily="34" charset="0"/>
                <a:cs typeface="Calibri"/>
                <a:sym typeface="Calibri"/>
              </a:rPr>
              <a:t>rozvojovú</a:t>
            </a:r>
            <a:r>
              <a:rPr lang="en-US" sz="1400" b="0" i="0" u="none" strike="noStrike" cap="none" dirty="0">
                <a:solidFill>
                  <a:schemeClr val="lt1"/>
                </a:solidFill>
                <a:latin typeface="Source Sans Pro" panose="020B0503030403020204" pitchFamily="34" charset="0"/>
                <a:ea typeface="Source Sans Pro" panose="020B0503030403020204" pitchFamily="34" charset="0"/>
                <a:cs typeface="Calibri"/>
                <a:sym typeface="Calibri"/>
              </a:rPr>
              <a:t> </a:t>
            </a:r>
            <a:r>
              <a:rPr lang="en-US" sz="1400" b="0" i="0" u="none" strike="noStrike" cap="none" dirty="0" err="1">
                <a:solidFill>
                  <a:schemeClr val="lt1"/>
                </a:solidFill>
                <a:latin typeface="Source Sans Pro" panose="020B0503030403020204" pitchFamily="34" charset="0"/>
                <a:ea typeface="Source Sans Pro" panose="020B0503030403020204" pitchFamily="34" charset="0"/>
                <a:cs typeface="Calibri"/>
                <a:sym typeface="Calibri"/>
              </a:rPr>
              <a:t>spoluprácu</a:t>
            </a:r>
            <a:r>
              <a:rPr lang="en-US" sz="1400" b="0" i="0" u="none" strike="noStrike" cap="none" dirty="0">
                <a:solidFill>
                  <a:schemeClr val="lt1"/>
                </a:solidFill>
                <a:latin typeface="Source Sans Pro" panose="020B0503030403020204" pitchFamily="34" charset="0"/>
                <a:ea typeface="Source Sans Pro" panose="020B0503030403020204" pitchFamily="34" charset="0"/>
                <a:cs typeface="Calibri"/>
                <a:sym typeface="Calibri"/>
              </a:rPr>
              <a:t> (SAMRS)</a:t>
            </a:r>
            <a:endParaRPr sz="1400" b="0" i="0" u="none" strike="noStrike" cap="none" dirty="0">
              <a:solidFill>
                <a:schemeClr val="lt1"/>
              </a:solidFill>
              <a:latin typeface="Source Sans Pro" panose="020B0503030403020204" pitchFamily="34" charset="0"/>
              <a:ea typeface="Source Sans Pro" panose="020B0503030403020204" pitchFamily="34" charset="0"/>
              <a:sym typeface="Arial"/>
            </a:endParaRPr>
          </a:p>
          <a:p>
            <a:pPr marL="0" marR="0" lvl="0" indent="0" algn="l" rtl="0">
              <a:lnSpc>
                <a:spcPct val="100000"/>
              </a:lnSpc>
              <a:spcBef>
                <a:spcPts val="0"/>
              </a:spcBef>
              <a:spcAft>
                <a:spcPts val="0"/>
              </a:spcAft>
              <a:buClr>
                <a:srgbClr val="558ED5"/>
              </a:buClr>
              <a:buSzPts val="2400"/>
              <a:buFont typeface="Calibri"/>
              <a:buNone/>
            </a:pPr>
            <a:r>
              <a:rPr lang="en-US" sz="1400" b="0" i="0" u="none" strike="noStrike" cap="none" dirty="0">
                <a:solidFill>
                  <a:schemeClr val="lt1"/>
                </a:solidFill>
                <a:latin typeface="Source Sans Pro" panose="020B0503030403020204" pitchFamily="34" charset="0"/>
                <a:ea typeface="Source Sans Pro" panose="020B0503030403020204" pitchFamily="34" charset="0"/>
                <a:cs typeface="Calibri"/>
                <a:sym typeface="Calibri"/>
              </a:rPr>
              <a:t>P</a:t>
            </a:r>
            <a:r>
              <a:rPr lang="sk-SK" sz="1400" b="0" i="0" u="none" strike="noStrike" cap="none" dirty="0" err="1">
                <a:solidFill>
                  <a:schemeClr val="lt1"/>
                </a:solidFill>
                <a:latin typeface="Source Sans Pro" panose="020B0503030403020204" pitchFamily="34" charset="0"/>
                <a:ea typeface="Source Sans Pro" panose="020B0503030403020204" pitchFamily="34" charset="0"/>
                <a:cs typeface="Calibri"/>
                <a:sym typeface="Calibri"/>
              </a:rPr>
              <a:t>alisády</a:t>
            </a:r>
            <a:r>
              <a:rPr lang="sk-SK" sz="1400" b="0" i="0" u="none" strike="noStrike" cap="none" dirty="0">
                <a:solidFill>
                  <a:schemeClr val="lt1"/>
                </a:solidFill>
                <a:latin typeface="Source Sans Pro" panose="020B0503030403020204" pitchFamily="34" charset="0"/>
                <a:ea typeface="Source Sans Pro" panose="020B0503030403020204" pitchFamily="34" charset="0"/>
                <a:cs typeface="Calibri"/>
                <a:sym typeface="Calibri"/>
              </a:rPr>
              <a:t> 29 </a:t>
            </a:r>
            <a:r>
              <a:rPr lang="en-US" sz="1400" b="0" i="0" u="none" strike="noStrike" cap="none" dirty="0">
                <a:solidFill>
                  <a:srgbClr val="C83734"/>
                </a:solidFill>
                <a:latin typeface="Source Sans Pro" panose="020B0503030403020204" pitchFamily="34" charset="0"/>
                <a:ea typeface="Source Sans Pro" panose="020B0503030403020204" pitchFamily="34" charset="0"/>
                <a:cs typeface="Calibri"/>
                <a:sym typeface="Calibri"/>
              </a:rPr>
              <a:t>| </a:t>
            </a:r>
            <a:r>
              <a:rPr lang="en-US" sz="1400" b="0" i="0" u="none" strike="noStrike" cap="none" dirty="0">
                <a:solidFill>
                  <a:schemeClr val="lt1"/>
                </a:solidFill>
                <a:latin typeface="Source Sans Pro" panose="020B0503030403020204" pitchFamily="34" charset="0"/>
                <a:ea typeface="Source Sans Pro" panose="020B0503030403020204" pitchFamily="34" charset="0"/>
                <a:cs typeface="Calibri"/>
                <a:sym typeface="Calibri"/>
              </a:rPr>
              <a:t>811 0</a:t>
            </a:r>
            <a:r>
              <a:rPr lang="sk-SK" sz="1400" b="0" i="0" u="none" strike="noStrike" cap="none" dirty="0">
                <a:solidFill>
                  <a:schemeClr val="lt1"/>
                </a:solidFill>
                <a:latin typeface="Source Sans Pro" panose="020B0503030403020204" pitchFamily="34" charset="0"/>
                <a:ea typeface="Source Sans Pro" panose="020B0503030403020204" pitchFamily="34" charset="0"/>
                <a:cs typeface="Calibri"/>
                <a:sym typeface="Calibri"/>
              </a:rPr>
              <a:t>6</a:t>
            </a:r>
            <a:r>
              <a:rPr lang="en-US" sz="1400" b="0" i="0" u="none" strike="noStrike" cap="none" dirty="0">
                <a:solidFill>
                  <a:schemeClr val="lt1"/>
                </a:solidFill>
                <a:latin typeface="Source Sans Pro" panose="020B0503030403020204" pitchFamily="34" charset="0"/>
                <a:ea typeface="Source Sans Pro" panose="020B0503030403020204" pitchFamily="34" charset="0"/>
                <a:cs typeface="Calibri"/>
                <a:sym typeface="Calibri"/>
              </a:rPr>
              <a:t> Bratislava </a:t>
            </a:r>
            <a:r>
              <a:rPr lang="en-US" sz="1400" b="0" i="0" u="none" strike="noStrike" cap="none" dirty="0">
                <a:solidFill>
                  <a:srgbClr val="C83734"/>
                </a:solidFill>
                <a:latin typeface="Source Sans Pro" panose="020B0503030403020204" pitchFamily="34" charset="0"/>
                <a:ea typeface="Source Sans Pro" panose="020B0503030403020204" pitchFamily="34" charset="0"/>
                <a:cs typeface="Calibri"/>
                <a:sym typeface="Calibri"/>
              </a:rPr>
              <a:t>| </a:t>
            </a:r>
            <a:r>
              <a:rPr lang="en-US" sz="1400" b="0" i="0" u="none" strike="noStrike" cap="none" dirty="0">
                <a:solidFill>
                  <a:schemeClr val="lt1"/>
                </a:solidFill>
                <a:latin typeface="Source Sans Pro" panose="020B0503030403020204" pitchFamily="34" charset="0"/>
                <a:ea typeface="Source Sans Pro" panose="020B0503030403020204" pitchFamily="34" charset="0"/>
                <a:cs typeface="Calibri"/>
                <a:sym typeface="Calibri"/>
              </a:rPr>
              <a:t>SR</a:t>
            </a:r>
            <a:r>
              <a:rPr lang="en-US" sz="1400" b="1" i="0" u="none" strike="noStrike" cap="none" dirty="0">
                <a:solidFill>
                  <a:schemeClr val="lt1"/>
                </a:solidFill>
                <a:latin typeface="Calibri"/>
                <a:ea typeface="Calibri"/>
                <a:cs typeface="Calibri"/>
                <a:sym typeface="Calibri"/>
              </a:rPr>
              <a:t>					 </a:t>
            </a:r>
            <a:endParaRPr sz="1400" b="0" i="0" u="none" strike="noStrike" cap="none" dirty="0">
              <a:solidFill>
                <a:schemeClr val="lt1"/>
              </a:solidFill>
              <a:latin typeface="Arial"/>
              <a:ea typeface="Arial"/>
              <a:cs typeface="Arial"/>
              <a:sym typeface="Arial"/>
            </a:endParaRPr>
          </a:p>
        </p:txBody>
      </p:sp>
      <p:sp>
        <p:nvSpPr>
          <p:cNvPr id="422" name="Google Shape;422;gc3692f58e4_0_121"/>
          <p:cNvSpPr txBox="1"/>
          <p:nvPr/>
        </p:nvSpPr>
        <p:spPr>
          <a:xfrm>
            <a:off x="5791200" y="4505325"/>
            <a:ext cx="1866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Source Sans Pro"/>
                <a:ea typeface="Source Sans Pro"/>
                <a:cs typeface="Source Sans Pro"/>
                <a:sym typeface="Source Sans Pro"/>
              </a:rPr>
              <a:t>www.slovakaid.sk</a:t>
            </a:r>
            <a:endParaRPr sz="1400" b="1" i="0" u="none" strike="noStrike" cap="none" dirty="0">
              <a:solidFill>
                <a:srgbClr val="000000"/>
              </a:solidFill>
              <a:latin typeface="Source Sans Pro"/>
              <a:ea typeface="Source Sans Pro"/>
              <a:cs typeface="Source Sans Pro"/>
              <a:sym typeface="Source Sans Pro"/>
            </a:endParaRPr>
          </a:p>
        </p:txBody>
      </p:sp>
      <p:pic>
        <p:nvPicPr>
          <p:cNvPr id="19" name="Zvuk 18">
            <a:hlinkClick r:id="" action="ppaction://media"/>
            <a:extLst>
              <a:ext uri="{FF2B5EF4-FFF2-40B4-BE49-F238E27FC236}">
                <a16:creationId xmlns:a16="http://schemas.microsoft.com/office/drawing/2014/main" id="{54B23730-9CA5-BE2D-AA56-32DC87CA69C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1157"/>
    </mc:Choice>
    <mc:Fallback xmlns="">
      <p:transition spd="slow" advTm="11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65"/>
        <p:cNvGrpSpPr/>
        <p:nvPr/>
      </p:nvGrpSpPr>
      <p:grpSpPr>
        <a:xfrm>
          <a:off x="0" y="0"/>
          <a:ext cx="0" cy="0"/>
          <a:chOff x="0" y="0"/>
          <a:chExt cx="0" cy="0"/>
        </a:xfrm>
      </p:grpSpPr>
      <p:sp>
        <p:nvSpPr>
          <p:cNvPr id="266" name="Google Shape;266;gc3692f58e4_0_156"/>
          <p:cNvSpPr txBox="1">
            <a:spLocks noGrp="1"/>
          </p:cNvSpPr>
          <p:nvPr>
            <p:ph type="subTitle" idx="4294967295"/>
          </p:nvPr>
        </p:nvSpPr>
        <p:spPr>
          <a:xfrm>
            <a:off x="885825" y="1045125"/>
            <a:ext cx="6023100" cy="77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7375E"/>
              </a:buClr>
              <a:buSzPts val="3200"/>
              <a:buFont typeface="Arial"/>
              <a:buNone/>
            </a:pPr>
            <a:r>
              <a:rPr lang="sk-SK" b="1" dirty="0">
                <a:solidFill>
                  <a:srgbClr val="195091"/>
                </a:solidFill>
                <a:latin typeface="Source Sans Pro"/>
                <a:ea typeface="Source Sans Pro"/>
                <a:cs typeface="Source Sans Pro"/>
                <a:sym typeface="Source Sans Pro"/>
              </a:rPr>
              <a:t>OBSAH</a:t>
            </a:r>
            <a:endParaRPr sz="3200" b="1" i="0" u="none" strike="noStrike" cap="none" dirty="0">
              <a:solidFill>
                <a:srgbClr val="195091"/>
              </a:solidFill>
              <a:latin typeface="Source Sans Pro"/>
              <a:ea typeface="Source Sans Pro"/>
              <a:cs typeface="Source Sans Pro"/>
              <a:sym typeface="Source Sans Pro"/>
            </a:endParaRPr>
          </a:p>
        </p:txBody>
      </p:sp>
      <p:sp>
        <p:nvSpPr>
          <p:cNvPr id="267" name="Google Shape;267;gc3692f58e4_0_156"/>
          <p:cNvSpPr txBox="1"/>
          <p:nvPr/>
        </p:nvSpPr>
        <p:spPr>
          <a:xfrm>
            <a:off x="875369" y="1717932"/>
            <a:ext cx="3696631" cy="853818"/>
          </a:xfrm>
          <a:prstGeom prst="rect">
            <a:avLst/>
          </a:prstGeom>
          <a:noFill/>
          <a:ln>
            <a:noFill/>
          </a:ln>
        </p:spPr>
        <p:txBody>
          <a:bodyPr spcFirstLastPara="1" wrap="square" lIns="45725" tIns="22850" rIns="45725" bIns="22850" anchor="t" anchorCtr="0">
            <a:noAutofit/>
          </a:bodyPr>
          <a:lstStyle/>
          <a:p>
            <a:pPr marL="285750" marR="0" lvl="0" indent="-285750" algn="l" rtl="0">
              <a:lnSpc>
                <a:spcPct val="200000"/>
              </a:lnSpc>
              <a:spcBef>
                <a:spcPts val="0"/>
              </a:spcBef>
              <a:spcAft>
                <a:spcPts val="0"/>
              </a:spcAft>
              <a:buClr>
                <a:srgbClr val="C00000"/>
              </a:buClr>
              <a:buSzPct val="150000"/>
              <a:buFont typeface="Wingdings" panose="05000000000000000000" pitchFamily="2" charset="2"/>
              <a:buChar char="§"/>
            </a:pPr>
            <a:r>
              <a:rPr lang="sk-SK" sz="1800" b="1" dirty="0">
                <a:solidFill>
                  <a:srgbClr val="195091"/>
                </a:solidFill>
                <a:latin typeface="Source Sans Pro"/>
                <a:ea typeface="Source Sans Pro"/>
                <a:cs typeface="Source Sans Pro"/>
                <a:sym typeface="Source Sans Pro"/>
              </a:rPr>
              <a:t>Všeobecné zásady k prílohám</a:t>
            </a:r>
          </a:p>
          <a:p>
            <a:pPr marL="285750" indent="-285750">
              <a:lnSpc>
                <a:spcPct val="200000"/>
              </a:lnSpc>
              <a:buClr>
                <a:srgbClr val="C00000"/>
              </a:buClr>
              <a:buSzPct val="150000"/>
              <a:buFont typeface="Wingdings" panose="05000000000000000000" pitchFamily="2" charset="2"/>
              <a:buChar char="§"/>
            </a:pPr>
            <a:r>
              <a:rPr lang="sk-SK" sz="1800" b="1" dirty="0">
                <a:solidFill>
                  <a:srgbClr val="195091"/>
                </a:solidFill>
                <a:latin typeface="Source Sans Pro"/>
                <a:ea typeface="Source Sans Pro"/>
                <a:cs typeface="Source Sans Pro"/>
                <a:sym typeface="Source Sans Pro"/>
              </a:rPr>
              <a:t>Jednotlivé prílohy</a:t>
            </a:r>
            <a:endParaRPr lang="sk-SK" sz="700" b="1" i="0" u="none" strike="noStrike" cap="none" dirty="0">
              <a:solidFill>
                <a:srgbClr val="195091"/>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800"/>
              <a:buFont typeface="Arial"/>
              <a:buNone/>
            </a:pPr>
            <a:r>
              <a:rPr lang="sk-SK" sz="1800" b="1" dirty="0">
                <a:solidFill>
                  <a:srgbClr val="195091"/>
                </a:solidFill>
                <a:latin typeface="Source Sans Pro"/>
                <a:ea typeface="Source Sans Pro"/>
                <a:cs typeface="Source Sans Pro"/>
                <a:sym typeface="Source Sans Pro"/>
              </a:rPr>
              <a:t>  </a:t>
            </a:r>
            <a:endParaRPr sz="700" b="1" i="0" u="none" strike="noStrike" cap="none" dirty="0">
              <a:solidFill>
                <a:srgbClr val="195091"/>
              </a:solidFill>
              <a:latin typeface="Source Sans Pro"/>
              <a:ea typeface="Source Sans Pro"/>
              <a:cs typeface="Source Sans Pro"/>
              <a:sym typeface="Source Sans Pro"/>
            </a:endParaRPr>
          </a:p>
        </p:txBody>
      </p:sp>
      <p:pic>
        <p:nvPicPr>
          <p:cNvPr id="271" name="Google Shape;271;gc3692f58e4_0_156"/>
          <p:cNvPicPr preferRelativeResize="0"/>
          <p:nvPr/>
        </p:nvPicPr>
        <p:blipFill rotWithShape="1">
          <a:blip r:embed="rId6">
            <a:alphaModFix/>
          </a:blip>
          <a:srcRect l="4287" r="4296"/>
          <a:stretch/>
        </p:blipFill>
        <p:spPr>
          <a:xfrm>
            <a:off x="5646275" y="0"/>
            <a:ext cx="1207168" cy="628651"/>
          </a:xfrm>
          <a:prstGeom prst="rect">
            <a:avLst/>
          </a:prstGeom>
          <a:noFill/>
          <a:ln>
            <a:noFill/>
          </a:ln>
        </p:spPr>
      </p:pic>
      <p:pic>
        <p:nvPicPr>
          <p:cNvPr id="272" name="Google Shape;272;gc3692f58e4_0_156"/>
          <p:cNvPicPr preferRelativeResize="0"/>
          <p:nvPr/>
        </p:nvPicPr>
        <p:blipFill rotWithShape="1">
          <a:blip r:embed="rId7">
            <a:alphaModFix/>
          </a:blip>
          <a:srcRect/>
          <a:stretch/>
        </p:blipFill>
        <p:spPr>
          <a:xfrm>
            <a:off x="7010400" y="125601"/>
            <a:ext cx="1826694" cy="503049"/>
          </a:xfrm>
          <a:prstGeom prst="rect">
            <a:avLst/>
          </a:prstGeom>
          <a:noFill/>
          <a:ln>
            <a:noFill/>
          </a:ln>
        </p:spPr>
      </p:pic>
      <p:pic>
        <p:nvPicPr>
          <p:cNvPr id="2" name="Google Shape;315;gd254e24ff9_0_0">
            <a:extLst>
              <a:ext uri="{FF2B5EF4-FFF2-40B4-BE49-F238E27FC236}">
                <a16:creationId xmlns:a16="http://schemas.microsoft.com/office/drawing/2014/main" id="{1CD6995C-AB6C-A484-7F7D-25BDB3D72E7D}"/>
              </a:ext>
            </a:extLst>
          </p:cNvPr>
          <p:cNvPicPr preferRelativeResize="0"/>
          <p:nvPr/>
        </p:nvPicPr>
        <p:blipFill rotWithShape="1">
          <a:blip r:embed="rId8">
            <a:alphaModFix/>
          </a:blip>
          <a:srcRect l="11251" r="11259"/>
          <a:stretch/>
        </p:blipFill>
        <p:spPr>
          <a:xfrm>
            <a:off x="4760433" y="2109845"/>
            <a:ext cx="4065216" cy="2718165"/>
          </a:xfrm>
          <a:prstGeom prst="rect">
            <a:avLst/>
          </a:prstGeom>
          <a:noFill/>
          <a:ln>
            <a:noFill/>
          </a:ln>
        </p:spPr>
      </p:pic>
      <p:pic>
        <p:nvPicPr>
          <p:cNvPr id="20" name="Zvuk 19">
            <a:hlinkClick r:id="" action="ppaction://media"/>
            <a:extLst>
              <a:ext uri="{FF2B5EF4-FFF2-40B4-BE49-F238E27FC236}">
                <a16:creationId xmlns:a16="http://schemas.microsoft.com/office/drawing/2014/main" id="{44552CDD-0E7A-4BB1-6393-BCE8C2B7A92F}"/>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9204"/>
    </mc:Choice>
    <mc:Fallback xmlns="">
      <p:transition spd="slow" advTm="9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65"/>
        <p:cNvGrpSpPr/>
        <p:nvPr/>
      </p:nvGrpSpPr>
      <p:grpSpPr>
        <a:xfrm>
          <a:off x="0" y="0"/>
          <a:ext cx="0" cy="0"/>
          <a:chOff x="0" y="0"/>
          <a:chExt cx="0" cy="0"/>
        </a:xfrm>
      </p:grpSpPr>
      <p:sp>
        <p:nvSpPr>
          <p:cNvPr id="266" name="Google Shape;266;gc3692f58e4_0_156"/>
          <p:cNvSpPr txBox="1">
            <a:spLocks noGrp="1"/>
          </p:cNvSpPr>
          <p:nvPr>
            <p:ph type="subTitle" idx="4294967295"/>
          </p:nvPr>
        </p:nvSpPr>
        <p:spPr>
          <a:xfrm>
            <a:off x="563270" y="987552"/>
            <a:ext cx="6345655" cy="829473"/>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17375E"/>
              </a:buClr>
              <a:buSzPts val="3200"/>
              <a:buFont typeface="Arial"/>
              <a:buNone/>
            </a:pPr>
            <a:r>
              <a:rPr lang="sk-SK" sz="1800" b="1" i="0" u="none" strike="noStrike" cap="none" dirty="0">
                <a:solidFill>
                  <a:srgbClr val="195091"/>
                </a:solidFill>
                <a:latin typeface="Source Sans Pro"/>
                <a:ea typeface="Source Sans Pro"/>
                <a:cs typeface="Source Sans Pro"/>
                <a:sym typeface="Source Sans Pro"/>
              </a:rPr>
              <a:t>Všeobecné zásady k prílohám:</a:t>
            </a:r>
            <a:endParaRPr sz="1800" b="1" i="0" u="none" strike="noStrike" cap="none" dirty="0">
              <a:solidFill>
                <a:srgbClr val="195091"/>
              </a:solidFill>
              <a:latin typeface="Source Sans Pro"/>
              <a:ea typeface="Source Sans Pro"/>
              <a:cs typeface="Source Sans Pro"/>
              <a:sym typeface="Source Sans Pro"/>
            </a:endParaRPr>
          </a:p>
        </p:txBody>
      </p:sp>
      <p:sp>
        <p:nvSpPr>
          <p:cNvPr id="267" name="Google Shape;267;gc3692f58e4_0_156"/>
          <p:cNvSpPr txBox="1"/>
          <p:nvPr/>
        </p:nvSpPr>
        <p:spPr>
          <a:xfrm>
            <a:off x="563269" y="1433779"/>
            <a:ext cx="8273825" cy="3584122"/>
          </a:xfrm>
          <a:prstGeom prst="rect">
            <a:avLst/>
          </a:prstGeom>
          <a:noFill/>
          <a:ln>
            <a:noFill/>
          </a:ln>
        </p:spPr>
        <p:txBody>
          <a:bodyPr spcFirstLastPara="1" wrap="square" lIns="45725" tIns="22850" rIns="45725" bIns="22850" anchor="t" anchorCtr="0">
            <a:noAutofit/>
          </a:bodyPr>
          <a:lstStyle/>
          <a:p>
            <a:pPr marL="285750" indent="-285750">
              <a:lnSpc>
                <a:spcPct val="150000"/>
              </a:lnSpc>
              <a:buClr>
                <a:srgbClr val="FF0000"/>
              </a:buClr>
              <a:buSzPts val="1800"/>
              <a:buFont typeface="Wingdings" panose="05000000000000000000" pitchFamily="2" charset="2"/>
              <a:buChar char="§"/>
            </a:pPr>
            <a:r>
              <a:rPr lang="sk-SK" dirty="0">
                <a:solidFill>
                  <a:schemeClr val="tx1"/>
                </a:solidFill>
                <a:latin typeface="Source Sans Pro"/>
                <a:ea typeface="Source Sans Pro"/>
                <a:cs typeface="Source Sans Pro"/>
                <a:sym typeface="Source Sans Pro"/>
              </a:rPr>
              <a:t>Použiť aktuálne formuláre z roku 2026. </a:t>
            </a:r>
          </a:p>
          <a:p>
            <a:pPr marL="285750" indent="-285750">
              <a:lnSpc>
                <a:spcPct val="150000"/>
              </a:lnSpc>
              <a:buClr>
                <a:srgbClr val="FF0000"/>
              </a:buClr>
              <a:buSzPts val="1800"/>
              <a:buFont typeface="Wingdings" panose="05000000000000000000" pitchFamily="2" charset="2"/>
              <a:buChar char="§"/>
            </a:pPr>
            <a:r>
              <a:rPr lang="sk-SK" dirty="0">
                <a:solidFill>
                  <a:schemeClr val="tx1"/>
                </a:solidFill>
                <a:latin typeface="Source Sans Pro"/>
                <a:ea typeface="Source Sans Pro"/>
                <a:cs typeface="Source Sans Pro"/>
                <a:sym typeface="Source Sans Pro"/>
              </a:rPr>
              <a:t>Použiť slovenský jazyk </a:t>
            </a:r>
            <a:r>
              <a:rPr lang="sk-SK" i="0" u="none" strike="noStrike" cap="none" dirty="0">
                <a:solidFill>
                  <a:schemeClr val="tx1"/>
                </a:solidFill>
                <a:latin typeface="Source Sans Pro"/>
                <a:ea typeface="Source Sans Pro"/>
                <a:cs typeface="Source Sans Pro"/>
                <a:sym typeface="Source Sans Pro"/>
              </a:rPr>
              <a:t>(výnimka sú: CV, SSOÚ a podporné listy).</a:t>
            </a:r>
          </a:p>
          <a:p>
            <a:pPr marL="285750" indent="-285750">
              <a:lnSpc>
                <a:spcPct val="150000"/>
              </a:lnSpc>
              <a:buClr>
                <a:srgbClr val="FF0000"/>
              </a:buClr>
              <a:buSzPts val="1800"/>
              <a:buFont typeface="Wingdings" panose="05000000000000000000" pitchFamily="2" charset="2"/>
              <a:buChar char="§"/>
            </a:pPr>
            <a:r>
              <a:rPr lang="sk-SK" dirty="0">
                <a:solidFill>
                  <a:schemeClr val="tx1"/>
                </a:solidFill>
                <a:latin typeface="Source Sans Pro"/>
                <a:ea typeface="Source Sans Pro"/>
                <a:cs typeface="Source Sans Pro"/>
                <a:sym typeface="Source Sans Pro"/>
              </a:rPr>
              <a:t>Vyplniť všetky časti príloh, modré inštrukcie vymazať.</a:t>
            </a:r>
            <a:endParaRPr lang="sk-SK" i="0" u="none" strike="noStrike" cap="none" dirty="0">
              <a:solidFill>
                <a:schemeClr val="tx1"/>
              </a:solidFill>
              <a:latin typeface="Source Sans Pro"/>
              <a:ea typeface="Source Sans Pro"/>
              <a:cs typeface="Source Sans Pro"/>
              <a:sym typeface="Source Sans Pro"/>
            </a:endParaRPr>
          </a:p>
          <a:p>
            <a:pPr marL="285750" indent="-285750">
              <a:lnSpc>
                <a:spcPct val="150000"/>
              </a:lnSpc>
              <a:buClr>
                <a:srgbClr val="FF0000"/>
              </a:buClr>
              <a:buSzPts val="1800"/>
              <a:buFont typeface="Wingdings" panose="05000000000000000000" pitchFamily="2" charset="2"/>
              <a:buChar char="§"/>
            </a:pPr>
            <a:r>
              <a:rPr lang="sk-SK" i="0" u="none" strike="noStrike" cap="none" dirty="0">
                <a:solidFill>
                  <a:schemeClr val="tx1"/>
                </a:solidFill>
                <a:latin typeface="Source Sans Pro"/>
                <a:ea typeface="Source Sans Pro"/>
                <a:cs typeface="Source Sans Pro"/>
                <a:sym typeface="Source Sans Pro"/>
              </a:rPr>
              <a:t>Označiť všetky prílohy číslom projektu nie iba číslom výzvy.</a:t>
            </a:r>
          </a:p>
          <a:p>
            <a:pPr marL="285750" indent="-285750">
              <a:lnSpc>
                <a:spcPct val="150000"/>
              </a:lnSpc>
              <a:buClr>
                <a:srgbClr val="FF0000"/>
              </a:buClr>
              <a:buSzPts val="1800"/>
              <a:buFont typeface="Wingdings" panose="05000000000000000000" pitchFamily="2" charset="2"/>
              <a:buChar char="§"/>
            </a:pPr>
            <a:r>
              <a:rPr lang="sk-SK" dirty="0">
                <a:solidFill>
                  <a:schemeClr val="tx1"/>
                </a:solidFill>
                <a:latin typeface="Source Sans Pro"/>
                <a:ea typeface="Source Sans Pro"/>
                <a:cs typeface="Source Sans Pro"/>
                <a:sym typeface="Source Sans Pro"/>
              </a:rPr>
              <a:t>Všetky prílohy so žiadosťou o dotáciu nahrať do Dotačného portálu (originálnu žiadosť o dotáciu doručiť).</a:t>
            </a:r>
          </a:p>
          <a:p>
            <a:pPr marL="285750" indent="-285750">
              <a:lnSpc>
                <a:spcPct val="150000"/>
              </a:lnSpc>
              <a:buClr>
                <a:srgbClr val="FF0000"/>
              </a:buClr>
              <a:buSzPts val="1800"/>
              <a:buFont typeface="Wingdings" panose="05000000000000000000" pitchFamily="2" charset="2"/>
              <a:buChar char="§"/>
            </a:pPr>
            <a:r>
              <a:rPr lang="sk-SK" dirty="0">
                <a:solidFill>
                  <a:schemeClr val="tx1"/>
                </a:solidFill>
                <a:latin typeface="Source Sans Pro"/>
                <a:ea typeface="Source Sans Pro"/>
                <a:cs typeface="Source Sans Pro"/>
                <a:sym typeface="Source Sans Pro"/>
              </a:rPr>
              <a:t>Zjednotiť údaje medzi žiadosťou o dotáciu, logickým rámcom, personálnou tabuľkou, harmonogramom</a:t>
            </a:r>
            <a:r>
              <a:rPr lang="sk-SK" dirty="0">
                <a:solidFill>
                  <a:schemeClr val="tx1"/>
                </a:solidFill>
                <a:latin typeface="Source Sans Pro" panose="020B0503030403020204" pitchFamily="34" charset="0"/>
                <a:ea typeface="Source Sans Pro" panose="020B0503030403020204" pitchFamily="34" charset="0"/>
                <a:cs typeface="Source Sans Pro"/>
                <a:sym typeface="Source Sans Pro"/>
              </a:rPr>
              <a:t> a rozpočtom projektu.</a:t>
            </a:r>
          </a:p>
          <a:p>
            <a:pPr marL="285750" indent="-285750">
              <a:lnSpc>
                <a:spcPct val="150000"/>
              </a:lnSpc>
              <a:buClr>
                <a:srgbClr val="FF0000"/>
              </a:buClr>
              <a:buSzPts val="1800"/>
              <a:buFont typeface="Wingdings" panose="05000000000000000000" pitchFamily="2" charset="2"/>
              <a:buChar char="§"/>
            </a:pPr>
            <a:r>
              <a:rPr lang="sk-SK" dirty="0">
                <a:solidFill>
                  <a:schemeClr val="tx1"/>
                </a:solidFill>
                <a:latin typeface="Source Sans Pro"/>
                <a:ea typeface="Source Sans Pro"/>
                <a:cs typeface="Source Sans Pro"/>
                <a:sym typeface="Source Sans Pro"/>
              </a:rPr>
              <a:t>Nemeniť formu príloh, nevymazávať povinné časti a nepridávať nové časti.</a:t>
            </a:r>
          </a:p>
          <a:p>
            <a:pPr marL="285750" indent="-285750">
              <a:lnSpc>
                <a:spcPct val="150000"/>
              </a:lnSpc>
              <a:buClr>
                <a:srgbClr val="FF0000"/>
              </a:buClr>
              <a:buSzPts val="1800"/>
              <a:buFont typeface="Wingdings" panose="05000000000000000000" pitchFamily="2" charset="2"/>
              <a:buChar char="§"/>
            </a:pPr>
            <a:r>
              <a:rPr lang="sk-SK" dirty="0">
                <a:solidFill>
                  <a:schemeClr val="tx1"/>
                </a:solidFill>
                <a:latin typeface="Source Sans Pro"/>
                <a:ea typeface="Source Sans Pro"/>
                <a:cs typeface="Source Sans Pro"/>
                <a:sym typeface="Source Sans Pro"/>
              </a:rPr>
              <a:t>Odovzdať vo forme určenej v príslušnej výzve.</a:t>
            </a:r>
          </a:p>
          <a:p>
            <a:pPr marL="285750" indent="-285750">
              <a:lnSpc>
                <a:spcPct val="150000"/>
              </a:lnSpc>
              <a:buClr>
                <a:srgbClr val="FF0000"/>
              </a:buClr>
              <a:buSzPts val="1800"/>
              <a:buFont typeface="Wingdings" panose="05000000000000000000" pitchFamily="2" charset="2"/>
              <a:buChar char="§"/>
            </a:pPr>
            <a:r>
              <a:rPr lang="sk-SK" dirty="0">
                <a:solidFill>
                  <a:schemeClr val="tx1"/>
                </a:solidFill>
                <a:latin typeface="Source Sans Pro"/>
                <a:ea typeface="Source Sans Pro"/>
                <a:cs typeface="Source Sans Pro"/>
                <a:sym typeface="Source Sans Pro"/>
              </a:rPr>
              <a:t>Ak si si nie istá/istý ako prílohu vyplniť, pozri sa na relevantnú výzvu, FP 2026 a kontaktuj príslušného PFM.</a:t>
            </a:r>
          </a:p>
          <a:p>
            <a:pPr>
              <a:buClr>
                <a:srgbClr val="FF0000"/>
              </a:buClr>
              <a:buSzPts val="1800"/>
            </a:pPr>
            <a:endParaRPr lang="sk-SK" sz="1800" b="1" dirty="0">
              <a:solidFill>
                <a:srgbClr val="195091"/>
              </a:solidFill>
              <a:latin typeface="Source Sans Pro"/>
              <a:ea typeface="Source Sans Pro"/>
              <a:cs typeface="Source Sans Pro"/>
              <a:sym typeface="Source Sans Pro"/>
            </a:endParaRPr>
          </a:p>
          <a:p>
            <a:pPr marL="285750" indent="-285750">
              <a:buClr>
                <a:srgbClr val="FF0000"/>
              </a:buClr>
              <a:buSzPts val="1800"/>
              <a:buFont typeface="Wingdings" panose="05000000000000000000" pitchFamily="2" charset="2"/>
              <a:buChar char="§"/>
            </a:pPr>
            <a:endParaRPr lang="sk-SK" sz="1800" b="1" dirty="0">
              <a:solidFill>
                <a:srgbClr val="195091"/>
              </a:solidFill>
              <a:latin typeface="Source Sans Pro"/>
              <a:ea typeface="Source Sans Pro"/>
              <a:cs typeface="Source Sans Pro"/>
              <a:sym typeface="Source Sans Pro"/>
            </a:endParaRPr>
          </a:p>
          <a:p>
            <a:pPr marL="285750" indent="-285750">
              <a:buClr>
                <a:srgbClr val="FF0000"/>
              </a:buClr>
              <a:buSzPts val="1800"/>
              <a:buFont typeface="Wingdings" panose="05000000000000000000" pitchFamily="2" charset="2"/>
              <a:buChar char="§"/>
            </a:pPr>
            <a:endParaRPr lang="sk-SK" sz="1800" b="1" dirty="0">
              <a:solidFill>
                <a:srgbClr val="195091"/>
              </a:solidFill>
              <a:latin typeface="Source Sans Pro"/>
              <a:ea typeface="Source Sans Pro"/>
              <a:cs typeface="Source Sans Pro"/>
              <a:sym typeface="Source Sans Pro"/>
            </a:endParaRPr>
          </a:p>
          <a:p>
            <a:pPr marL="285750" indent="-285750">
              <a:buSzPts val="1800"/>
              <a:buFont typeface="Wingdings" panose="05000000000000000000" pitchFamily="2" charset="2"/>
              <a:buChar char="§"/>
            </a:pPr>
            <a:endParaRPr lang="sk-SK" sz="800" b="1" i="0" u="none" strike="noStrike" cap="none" dirty="0">
              <a:solidFill>
                <a:srgbClr val="195091"/>
              </a:solidFill>
              <a:latin typeface="Source Sans Pro"/>
              <a:ea typeface="Source Sans Pro"/>
              <a:cs typeface="Source Sans Pro"/>
              <a:sym typeface="Source Sans Pro"/>
            </a:endParaRPr>
          </a:p>
          <a:p>
            <a:pPr>
              <a:buSzPts val="1800"/>
            </a:pPr>
            <a:endParaRPr lang="sk-SK" sz="100" b="1" i="0" u="none" strike="noStrike" cap="none" dirty="0">
              <a:solidFill>
                <a:srgbClr val="195091"/>
              </a:solidFill>
              <a:latin typeface="Source Sans Pro"/>
              <a:ea typeface="Source Sans Pro"/>
              <a:cs typeface="Source Sans Pro"/>
              <a:sym typeface="Source Sans Pro"/>
            </a:endParaRPr>
          </a:p>
          <a:p>
            <a:pPr>
              <a:buSzPts val="1800"/>
            </a:pPr>
            <a:endParaRPr lang="sk-SK" sz="100" b="1" i="0" u="none" strike="noStrike" cap="none" dirty="0">
              <a:solidFill>
                <a:srgbClr val="195091"/>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800"/>
              <a:buFont typeface="Arial"/>
              <a:buNone/>
            </a:pPr>
            <a:endParaRPr lang="sk-SK" sz="700" b="1" i="0" u="none" strike="noStrike" cap="none" dirty="0">
              <a:solidFill>
                <a:srgbClr val="195091"/>
              </a:solidFill>
              <a:latin typeface="Source Sans Pro"/>
              <a:ea typeface="Source Sans Pro"/>
              <a:cs typeface="Source Sans Pro"/>
              <a:sym typeface="Source Sans Pro"/>
            </a:endParaRPr>
          </a:p>
        </p:txBody>
      </p:sp>
      <p:pic>
        <p:nvPicPr>
          <p:cNvPr id="271" name="Google Shape;271;gc3692f58e4_0_156"/>
          <p:cNvPicPr preferRelativeResize="0"/>
          <p:nvPr/>
        </p:nvPicPr>
        <p:blipFill rotWithShape="1">
          <a:blip r:embed="rId6">
            <a:alphaModFix/>
          </a:blip>
          <a:srcRect l="4287" r="4296"/>
          <a:stretch/>
        </p:blipFill>
        <p:spPr>
          <a:xfrm>
            <a:off x="5646275" y="0"/>
            <a:ext cx="1207168" cy="628651"/>
          </a:xfrm>
          <a:prstGeom prst="rect">
            <a:avLst/>
          </a:prstGeom>
          <a:noFill/>
          <a:ln>
            <a:noFill/>
          </a:ln>
        </p:spPr>
      </p:pic>
      <p:pic>
        <p:nvPicPr>
          <p:cNvPr id="272" name="Google Shape;272;gc3692f58e4_0_156"/>
          <p:cNvPicPr preferRelativeResize="0"/>
          <p:nvPr/>
        </p:nvPicPr>
        <p:blipFill rotWithShape="1">
          <a:blip r:embed="rId7">
            <a:alphaModFix/>
          </a:blip>
          <a:srcRect/>
          <a:stretch/>
        </p:blipFill>
        <p:spPr>
          <a:xfrm>
            <a:off x="7010400" y="125601"/>
            <a:ext cx="1826694" cy="503049"/>
          </a:xfrm>
          <a:prstGeom prst="rect">
            <a:avLst/>
          </a:prstGeom>
          <a:noFill/>
          <a:ln>
            <a:noFill/>
          </a:ln>
        </p:spPr>
      </p:pic>
      <p:pic>
        <p:nvPicPr>
          <p:cNvPr id="5" name="Zvuk 4">
            <a:hlinkClick r:id="" action="ppaction://media"/>
            <a:extLst>
              <a:ext uri="{FF2B5EF4-FFF2-40B4-BE49-F238E27FC236}">
                <a16:creationId xmlns:a16="http://schemas.microsoft.com/office/drawing/2014/main" id="{AF1FB07B-C56C-2432-C1B8-60A8FC670010}"/>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6715878"/>
      </p:ext>
    </p:extLst>
  </p:cSld>
  <p:clrMapOvr>
    <a:masterClrMapping/>
  </p:clrMapOvr>
  <mc:AlternateContent xmlns:mc="http://schemas.openxmlformats.org/markup-compatibility/2006">
    <mc:Choice xmlns:p14="http://schemas.microsoft.com/office/powerpoint/2010/main" Requires="p14">
      <p:transition spd="slow" p14:dur="2000" advTm="114322"/>
    </mc:Choice>
    <mc:Fallback>
      <p:transition spd="slow" advTm="114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65"/>
        <p:cNvGrpSpPr/>
        <p:nvPr/>
      </p:nvGrpSpPr>
      <p:grpSpPr>
        <a:xfrm>
          <a:off x="0" y="0"/>
          <a:ext cx="0" cy="0"/>
          <a:chOff x="0" y="0"/>
          <a:chExt cx="0" cy="0"/>
        </a:xfrm>
      </p:grpSpPr>
      <p:sp>
        <p:nvSpPr>
          <p:cNvPr id="266" name="Google Shape;266;gc3692f58e4_0_156"/>
          <p:cNvSpPr txBox="1">
            <a:spLocks noGrp="1"/>
          </p:cNvSpPr>
          <p:nvPr>
            <p:ph type="subTitle" idx="4294967295"/>
          </p:nvPr>
        </p:nvSpPr>
        <p:spPr>
          <a:xfrm>
            <a:off x="563270" y="987552"/>
            <a:ext cx="8163764" cy="829473"/>
          </a:xfrm>
          <a:prstGeom prst="rect">
            <a:avLst/>
          </a:prstGeom>
          <a:noFill/>
          <a:ln>
            <a:noFill/>
          </a:ln>
        </p:spPr>
        <p:txBody>
          <a:bodyPr spcFirstLastPara="1" wrap="square" lIns="91425" tIns="45700" rIns="91425" bIns="45700" anchor="t" anchorCtr="0">
            <a:noAutofit/>
          </a:bodyPr>
          <a:lstStyle/>
          <a:p>
            <a:pPr marL="0" indent="0">
              <a:spcBef>
                <a:spcPts val="0"/>
              </a:spcBef>
              <a:buClr>
                <a:srgbClr val="17375E"/>
              </a:buClr>
              <a:buNone/>
            </a:pPr>
            <a:r>
              <a:rPr lang="sk-SK" sz="1800" b="1" dirty="0">
                <a:solidFill>
                  <a:srgbClr val="195091"/>
                </a:solidFill>
                <a:latin typeface="Source Sans Pro"/>
                <a:ea typeface="Source Sans Pro"/>
                <a:cs typeface="Source Sans Pro"/>
                <a:sym typeface="Source Sans Pro"/>
              </a:rPr>
              <a:t>Prílohy k jednotlivým výzvam sú na webe tu: </a:t>
            </a:r>
            <a:r>
              <a:rPr lang="sk-SK" sz="1800" dirty="0">
                <a:hlinkClick r:id="rId6"/>
              </a:rPr>
              <a:t>Vyhlásené výzv</a:t>
            </a:r>
            <a:r>
              <a:rPr lang="sk-SK" sz="1800" dirty="0">
                <a:hlinkClick r:id="rId6"/>
              </a:rPr>
              <a:t>y</a:t>
            </a:r>
            <a:r>
              <a:rPr lang="sk-SK" sz="1800" dirty="0">
                <a:hlinkClick r:id="rId6"/>
              </a:rPr>
              <a:t> - SlovakAid</a:t>
            </a:r>
            <a:endParaRPr sz="1800" b="1" i="0" u="none" strike="noStrike" cap="none" dirty="0">
              <a:solidFill>
                <a:srgbClr val="195091"/>
              </a:solidFill>
              <a:latin typeface="Source Sans Pro"/>
              <a:ea typeface="Source Sans Pro"/>
              <a:cs typeface="Source Sans Pro"/>
              <a:sym typeface="Source Sans Pro"/>
            </a:endParaRPr>
          </a:p>
        </p:txBody>
      </p:sp>
      <p:pic>
        <p:nvPicPr>
          <p:cNvPr id="271" name="Google Shape;271;gc3692f58e4_0_156"/>
          <p:cNvPicPr preferRelativeResize="0"/>
          <p:nvPr/>
        </p:nvPicPr>
        <p:blipFill rotWithShape="1">
          <a:blip r:embed="rId7">
            <a:alphaModFix/>
          </a:blip>
          <a:srcRect l="4287" r="4296"/>
          <a:stretch/>
        </p:blipFill>
        <p:spPr>
          <a:xfrm>
            <a:off x="5646275" y="0"/>
            <a:ext cx="1207168" cy="628651"/>
          </a:xfrm>
          <a:prstGeom prst="rect">
            <a:avLst/>
          </a:prstGeom>
          <a:noFill/>
          <a:ln>
            <a:noFill/>
          </a:ln>
        </p:spPr>
      </p:pic>
      <p:pic>
        <p:nvPicPr>
          <p:cNvPr id="272" name="Google Shape;272;gc3692f58e4_0_156"/>
          <p:cNvPicPr preferRelativeResize="0"/>
          <p:nvPr/>
        </p:nvPicPr>
        <p:blipFill rotWithShape="1">
          <a:blip r:embed="rId8">
            <a:alphaModFix/>
          </a:blip>
          <a:srcRect/>
          <a:stretch/>
        </p:blipFill>
        <p:spPr>
          <a:xfrm>
            <a:off x="7010400" y="125601"/>
            <a:ext cx="1826694" cy="503049"/>
          </a:xfrm>
          <a:prstGeom prst="rect">
            <a:avLst/>
          </a:prstGeom>
          <a:noFill/>
          <a:ln>
            <a:noFill/>
          </a:ln>
        </p:spPr>
      </p:pic>
      <p:sp>
        <p:nvSpPr>
          <p:cNvPr id="2" name="BlokTextu 1">
            <a:extLst>
              <a:ext uri="{FF2B5EF4-FFF2-40B4-BE49-F238E27FC236}">
                <a16:creationId xmlns:a16="http://schemas.microsoft.com/office/drawing/2014/main" id="{78888FB0-5A98-6100-9961-986B2BBC8F30}"/>
              </a:ext>
            </a:extLst>
          </p:cNvPr>
          <p:cNvSpPr txBox="1"/>
          <p:nvPr/>
        </p:nvSpPr>
        <p:spPr>
          <a:xfrm>
            <a:off x="563270" y="4398045"/>
            <a:ext cx="8324698" cy="307777"/>
          </a:xfrm>
          <a:prstGeom prst="rect">
            <a:avLst/>
          </a:prstGeom>
          <a:noFill/>
        </p:spPr>
        <p:txBody>
          <a:bodyPr wrap="square" rtlCol="0">
            <a:spAutoFit/>
          </a:bodyPr>
          <a:lstStyle/>
          <a:p>
            <a:pPr algn="ctr"/>
            <a:r>
              <a:rPr lang="sk-SK" i="1" dirty="0">
                <a:solidFill>
                  <a:srgbClr val="0070C0"/>
                </a:solidFill>
                <a:latin typeface="Source Sans Pro" panose="020B0503030403020204" pitchFamily="34" charset="0"/>
                <a:ea typeface="Source Sans Pro" panose="020B0503030403020204" pitchFamily="34" charset="0"/>
              </a:rPr>
              <a:t>*V tejto prezentácii sa nevenujeme prílohám č. 3 a č. 7.“</a:t>
            </a:r>
          </a:p>
        </p:txBody>
      </p:sp>
      <p:pic>
        <p:nvPicPr>
          <p:cNvPr id="29" name="Zvuk 28">
            <a:hlinkClick r:id="" action="ppaction://media"/>
            <a:extLst>
              <a:ext uri="{FF2B5EF4-FFF2-40B4-BE49-F238E27FC236}">
                <a16:creationId xmlns:a16="http://schemas.microsoft.com/office/drawing/2014/main" id="{9C82ACC1-538E-1464-4683-D24BCB333415}"/>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76563" t="-76563" r="-76563" b="-76563"/>
          <a:stretch>
            <a:fillRect/>
          </a:stretch>
        </p:blipFill>
        <p:spPr>
          <a:xfrm>
            <a:off x="7539228" y="3538728"/>
            <a:ext cx="1543050" cy="1543050"/>
          </a:xfrm>
          <a:prstGeom prst="ellipse">
            <a:avLst/>
          </a:prstGeom>
        </p:spPr>
      </p:pic>
      <p:pic>
        <p:nvPicPr>
          <p:cNvPr id="5" name="Obrázok 4">
            <a:extLst>
              <a:ext uri="{FF2B5EF4-FFF2-40B4-BE49-F238E27FC236}">
                <a16:creationId xmlns:a16="http://schemas.microsoft.com/office/drawing/2014/main" id="{C17031EC-DE3A-AD6F-7CF0-BDAA45E6E190}"/>
              </a:ext>
            </a:extLst>
          </p:cNvPr>
          <p:cNvPicPr>
            <a:picLocks noChangeAspect="1"/>
          </p:cNvPicPr>
          <p:nvPr/>
        </p:nvPicPr>
        <p:blipFill>
          <a:blip r:embed="rId10"/>
          <a:stretch>
            <a:fillRect/>
          </a:stretch>
        </p:blipFill>
        <p:spPr>
          <a:xfrm>
            <a:off x="937259" y="1451707"/>
            <a:ext cx="6986487" cy="2946338"/>
          </a:xfrm>
          <a:prstGeom prst="rect">
            <a:avLst/>
          </a:prstGeom>
        </p:spPr>
      </p:pic>
    </p:spTree>
    <p:extLst>
      <p:ext uri="{BB962C8B-B14F-4D97-AF65-F5344CB8AC3E}">
        <p14:creationId xmlns:p14="http://schemas.microsoft.com/office/powerpoint/2010/main" val="614905190"/>
      </p:ext>
    </p:extLst>
  </p:cSld>
  <p:clrMapOvr>
    <a:masterClrMapping/>
  </p:clrMapOvr>
  <mc:AlternateContent xmlns:mc="http://schemas.openxmlformats.org/markup-compatibility/2006" xmlns:p14="http://schemas.microsoft.com/office/powerpoint/2010/main">
    <mc:Choice Requires="p14">
      <p:transition spd="slow" p14:dur="2000" advTm="20164"/>
    </mc:Choice>
    <mc:Fallback xmlns="">
      <p:transition spd="slow" advTm="20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332"/>
        <p:cNvGrpSpPr/>
        <p:nvPr/>
      </p:nvGrpSpPr>
      <p:grpSpPr>
        <a:xfrm>
          <a:off x="0" y="0"/>
          <a:ext cx="0" cy="0"/>
          <a:chOff x="0" y="0"/>
          <a:chExt cx="0" cy="0"/>
        </a:xfrm>
      </p:grpSpPr>
      <p:sp>
        <p:nvSpPr>
          <p:cNvPr id="333" name="Google Shape;333;gc3692f58e4_0_51"/>
          <p:cNvSpPr txBox="1"/>
          <p:nvPr/>
        </p:nvSpPr>
        <p:spPr>
          <a:xfrm>
            <a:off x="1591519" y="1068083"/>
            <a:ext cx="5960959" cy="728073"/>
          </a:xfrm>
          <a:prstGeom prst="rect">
            <a:avLst/>
          </a:prstGeom>
          <a:noFill/>
          <a:ln>
            <a:noFill/>
          </a:ln>
        </p:spPr>
        <p:txBody>
          <a:bodyPr spcFirstLastPara="1" wrap="square" lIns="45725" tIns="22850" rIns="45725" bIns="2285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sk-SK" sz="1800" b="1" dirty="0">
                <a:solidFill>
                  <a:schemeClr val="bg2"/>
                </a:solidFill>
                <a:effectLst/>
                <a:latin typeface="Source Sans Pro" panose="020B0503030403020204" pitchFamily="34" charset="0"/>
                <a:ea typeface="Source Sans Pro" panose="020B0503030403020204" pitchFamily="34" charset="0"/>
                <a:cs typeface="Arial" panose="020B0604020202020204" pitchFamily="34" charset="0"/>
              </a:rPr>
              <a:t>Prílohy žiadosti o poskytnutie dotácie </a:t>
            </a:r>
          </a:p>
          <a:p>
            <a:pPr marL="0" marR="0" lvl="0" indent="0" algn="ctr" rtl="0">
              <a:lnSpc>
                <a:spcPct val="100000"/>
              </a:lnSpc>
              <a:spcBef>
                <a:spcPts val="0"/>
              </a:spcBef>
              <a:spcAft>
                <a:spcPts val="0"/>
              </a:spcAft>
              <a:buClr>
                <a:srgbClr val="000000"/>
              </a:buClr>
              <a:buSzPts val="1800"/>
              <a:buFont typeface="Arial"/>
              <a:buNone/>
            </a:pPr>
            <a:r>
              <a:rPr lang="sk-SK" sz="1800" dirty="0">
                <a:solidFill>
                  <a:schemeClr val="bg2"/>
                </a:solidFill>
                <a:effectLst/>
                <a:latin typeface="Source Sans Pro" panose="020B0503030403020204" pitchFamily="34" charset="0"/>
                <a:ea typeface="Source Sans Pro" panose="020B0503030403020204" pitchFamily="34" charset="0"/>
                <a:cs typeface="Arial" panose="020B0604020202020204" pitchFamily="34" charset="0"/>
              </a:rPr>
              <a:t>na projekty rozvojovej spolupráce Slovenskej republiky </a:t>
            </a:r>
            <a:endParaRPr sz="700" b="1" i="0" u="none" strike="noStrike" cap="none" dirty="0">
              <a:solidFill>
                <a:schemeClr val="bg2"/>
              </a:solidFill>
              <a:latin typeface="Source Sans Pro" panose="020B0503030403020204" pitchFamily="34" charset="0"/>
              <a:ea typeface="Source Sans Pro" panose="020B0503030403020204" pitchFamily="34" charset="0"/>
              <a:cs typeface="Source Sans Pro"/>
              <a:sym typeface="Source Sans Pro"/>
            </a:endParaRPr>
          </a:p>
        </p:txBody>
      </p:sp>
      <p:sp>
        <p:nvSpPr>
          <p:cNvPr id="334" name="Google Shape;334;gc3692f58e4_0_51"/>
          <p:cNvSpPr txBox="1"/>
          <p:nvPr/>
        </p:nvSpPr>
        <p:spPr>
          <a:xfrm>
            <a:off x="1281102" y="1883875"/>
            <a:ext cx="3405300" cy="415500"/>
          </a:xfrm>
          <a:prstGeom prst="rect">
            <a:avLst/>
          </a:prstGeom>
          <a:no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400" b="0" i="0" u="none" strike="noStrike" cap="none" dirty="0">
              <a:solidFill>
                <a:srgbClr val="0B0C0C"/>
              </a:solidFill>
              <a:latin typeface="Source Sans Pro"/>
              <a:ea typeface="Source Sans Pro"/>
              <a:cs typeface="Source Sans Pro"/>
              <a:sym typeface="Source Sans Pro"/>
            </a:endParaRPr>
          </a:p>
        </p:txBody>
      </p:sp>
      <p:sp>
        <p:nvSpPr>
          <p:cNvPr id="335" name="Google Shape;335;gc3692f58e4_0_51"/>
          <p:cNvSpPr txBox="1"/>
          <p:nvPr/>
        </p:nvSpPr>
        <p:spPr>
          <a:xfrm>
            <a:off x="1028614" y="1883875"/>
            <a:ext cx="7086771" cy="2750516"/>
          </a:xfrm>
          <a:prstGeom prst="rect">
            <a:avLst/>
          </a:prstGeom>
          <a:noFill/>
          <a:ln>
            <a:noFill/>
          </a:ln>
        </p:spPr>
        <p:txBody>
          <a:bodyPr spcFirstLastPara="1" wrap="square" lIns="45725" tIns="22850" rIns="45725" bIns="22850" anchor="t" anchorCtr="0">
            <a:noAutofit/>
          </a:bodyPr>
          <a:lstStyle/>
          <a:p>
            <a:pPr marL="285750" marR="0" lvl="0" indent="-285750" algn="l" rtl="0">
              <a:spcBef>
                <a:spcPts val="0"/>
              </a:spcBef>
              <a:spcAft>
                <a:spcPts val="0"/>
              </a:spcAft>
              <a:buClr>
                <a:srgbClr val="C00000"/>
              </a:buClr>
              <a:buSzPct val="100000"/>
              <a:buFont typeface="Wingdings" panose="05000000000000000000" pitchFamily="2" charset="2"/>
              <a:buChar char="§"/>
            </a:pPr>
            <a:r>
              <a:rPr lang="sk-SK" dirty="0">
                <a:solidFill>
                  <a:srgbClr val="000000"/>
                </a:solidFill>
                <a:effectLst/>
                <a:latin typeface="Source Sans Pro" panose="020B0503030403020204" pitchFamily="34" charset="0"/>
                <a:ea typeface="Source Sans Pro" panose="020B0503030403020204" pitchFamily="34" charset="0"/>
              </a:rPr>
              <a:t>Príloha č. 1 </a:t>
            </a:r>
            <a:r>
              <a:rPr lang="sk-SK" b="1" dirty="0">
                <a:solidFill>
                  <a:schemeClr val="bg2"/>
                </a:solidFill>
                <a:latin typeface="Source Sans Pro" panose="020B0503030403020204" pitchFamily="34" charset="0"/>
                <a:ea typeface="Source Sans Pro" panose="020B0503030403020204" pitchFamily="34" charset="0"/>
                <a:cs typeface="Arial" panose="020B0604020202020204" pitchFamily="34" charset="0"/>
              </a:rPr>
              <a:t>Žiadosť o poskytnutie dotácie</a:t>
            </a:r>
          </a:p>
          <a:p>
            <a:pPr marL="285750" marR="0" lvl="0" indent="-285750" algn="l" rtl="0">
              <a:spcBef>
                <a:spcPts val="0"/>
              </a:spcBef>
              <a:spcAft>
                <a:spcPts val="0"/>
              </a:spcAft>
              <a:buClr>
                <a:srgbClr val="C00000"/>
              </a:buClr>
              <a:buSzPct val="100000"/>
              <a:buFont typeface="Wingdings" panose="05000000000000000000" pitchFamily="2" charset="2"/>
              <a:buChar char="§"/>
            </a:pPr>
            <a:r>
              <a:rPr lang="sk-SK" dirty="0">
                <a:solidFill>
                  <a:srgbClr val="000000"/>
                </a:solidFill>
                <a:effectLst/>
                <a:latin typeface="Source Sans Pro" panose="020B0503030403020204" pitchFamily="34" charset="0"/>
                <a:ea typeface="Source Sans Pro" panose="020B0503030403020204" pitchFamily="34" charset="0"/>
              </a:rPr>
              <a:t>P</a:t>
            </a:r>
            <a:r>
              <a:rPr lang="sk-SK" dirty="0">
                <a:solidFill>
                  <a:srgbClr val="000000"/>
                </a:solidFill>
                <a:effectLst/>
                <a:latin typeface="Source Sans Pro" panose="020B0503030403020204" pitchFamily="34" charset="0"/>
                <a:ea typeface="Source Sans Pro" panose="020B0503030403020204" pitchFamily="34" charset="0"/>
                <a:cs typeface="Arial" panose="020B0604020202020204" pitchFamily="34" charset="0"/>
              </a:rPr>
              <a:t>ríloha č. 2 </a:t>
            </a:r>
            <a:r>
              <a:rPr lang="sk-SK" b="1" dirty="0">
                <a:solidFill>
                  <a:schemeClr val="bg2"/>
                </a:solidFill>
                <a:latin typeface="Source Sans Pro" panose="020B0503030403020204" pitchFamily="34" charset="0"/>
                <a:ea typeface="Source Sans Pro" panose="020B0503030403020204" pitchFamily="34" charset="0"/>
                <a:cs typeface="Arial" panose="020B0604020202020204" pitchFamily="34" charset="0"/>
              </a:rPr>
              <a:t>Logický rámec projektu</a:t>
            </a:r>
            <a:endParaRPr lang="sk-SK" b="1" dirty="0">
              <a:solidFill>
                <a:schemeClr val="bg2"/>
              </a:solidFill>
              <a:effectLst/>
              <a:latin typeface="Source Sans Pro" panose="020B0503030403020204" pitchFamily="34" charset="0"/>
              <a:ea typeface="Source Sans Pro" panose="020B0503030403020204" pitchFamily="34" charset="0"/>
            </a:endParaRPr>
          </a:p>
          <a:p>
            <a:pPr marL="285750" marR="0" lvl="0" indent="-285750" algn="l" rtl="0">
              <a:spcBef>
                <a:spcPts val="0"/>
              </a:spcBef>
              <a:spcAft>
                <a:spcPts val="0"/>
              </a:spcAft>
              <a:buClr>
                <a:srgbClr val="C00000"/>
              </a:buClr>
              <a:buSzPct val="100000"/>
              <a:buFont typeface="Wingdings" panose="05000000000000000000" pitchFamily="2" charset="2"/>
              <a:buChar char="§"/>
            </a:pPr>
            <a:r>
              <a:rPr lang="sk-SK" dirty="0">
                <a:solidFill>
                  <a:srgbClr val="000000"/>
                </a:solidFill>
                <a:effectLst/>
                <a:latin typeface="Source Sans Pro" panose="020B0503030403020204" pitchFamily="34" charset="0"/>
                <a:ea typeface="Source Sans Pro" panose="020B0503030403020204" pitchFamily="34" charset="0"/>
              </a:rPr>
              <a:t>P</a:t>
            </a:r>
            <a:r>
              <a:rPr lang="sk-SK" dirty="0">
                <a:solidFill>
                  <a:srgbClr val="000000"/>
                </a:solidFill>
                <a:effectLst/>
                <a:latin typeface="Source Sans Pro" panose="020B0503030403020204" pitchFamily="34" charset="0"/>
                <a:ea typeface="Source Sans Pro" panose="020B0503030403020204" pitchFamily="34" charset="0"/>
                <a:cs typeface="Arial" panose="020B0604020202020204" pitchFamily="34" charset="0"/>
              </a:rPr>
              <a:t>ríloha č. 3 </a:t>
            </a:r>
            <a:r>
              <a:rPr lang="sk-SK" b="1" dirty="0">
                <a:solidFill>
                  <a:schemeClr val="bg2"/>
                </a:solidFill>
                <a:latin typeface="Source Sans Pro" panose="020B0503030403020204" pitchFamily="34" charset="0"/>
                <a:ea typeface="Source Sans Pro" panose="020B0503030403020204" pitchFamily="34" charset="0"/>
                <a:cs typeface="Arial" panose="020B0604020202020204" pitchFamily="34" charset="0"/>
              </a:rPr>
              <a:t>Rozpočet projektu</a:t>
            </a:r>
            <a:endParaRPr lang="sk-SK" b="1" dirty="0">
              <a:solidFill>
                <a:schemeClr val="bg2"/>
              </a:solidFill>
              <a:latin typeface="Source Sans Pro" panose="020B0503030403020204" pitchFamily="34" charset="0"/>
              <a:ea typeface="Source Sans Pro" panose="020B0503030403020204" pitchFamily="34" charset="0"/>
            </a:endParaRPr>
          </a:p>
          <a:p>
            <a:pPr marL="285750" marR="0" lvl="0" indent="-285750" algn="l" rtl="0">
              <a:spcBef>
                <a:spcPts val="0"/>
              </a:spcBef>
              <a:spcAft>
                <a:spcPts val="0"/>
              </a:spcAft>
              <a:buClr>
                <a:srgbClr val="C00000"/>
              </a:buClr>
              <a:buSzPct val="100000"/>
              <a:buFont typeface="Wingdings" panose="05000000000000000000" pitchFamily="2" charset="2"/>
              <a:buChar char="§"/>
            </a:pPr>
            <a:r>
              <a:rPr lang="sk-SK" dirty="0">
                <a:solidFill>
                  <a:srgbClr val="000000"/>
                </a:solidFill>
                <a:effectLst/>
                <a:latin typeface="Source Sans Pro" panose="020B0503030403020204" pitchFamily="34" charset="0"/>
                <a:ea typeface="Source Sans Pro" panose="020B0503030403020204" pitchFamily="34" charset="0"/>
              </a:rPr>
              <a:t>P</a:t>
            </a:r>
            <a:r>
              <a:rPr lang="sk-SK" dirty="0">
                <a:solidFill>
                  <a:srgbClr val="000000"/>
                </a:solidFill>
                <a:effectLst/>
                <a:latin typeface="Source Sans Pro" panose="020B0503030403020204" pitchFamily="34" charset="0"/>
                <a:ea typeface="Source Sans Pro" panose="020B0503030403020204" pitchFamily="34" charset="0"/>
                <a:cs typeface="Arial" panose="020B0604020202020204" pitchFamily="34" charset="0"/>
              </a:rPr>
              <a:t>ríloha č. 4 </a:t>
            </a:r>
            <a:r>
              <a:rPr lang="sk-SK" b="1" dirty="0">
                <a:solidFill>
                  <a:srgbClr val="C00000"/>
                </a:solidFill>
                <a:latin typeface="Source Sans Pro" panose="020B0503030403020204" pitchFamily="34" charset="0"/>
                <a:ea typeface="Source Sans Pro" panose="020B0503030403020204" pitchFamily="34" charset="0"/>
                <a:cs typeface="Arial" panose="020B0604020202020204" pitchFamily="34" charset="0"/>
              </a:rPr>
              <a:t>T</a:t>
            </a:r>
            <a:r>
              <a:rPr lang="sk-SK" b="1" dirty="0">
                <a:solidFill>
                  <a:srgbClr val="C00000"/>
                </a:solidFill>
                <a:effectLst/>
                <a:latin typeface="Source Sans Pro" panose="020B0503030403020204" pitchFamily="34" charset="0"/>
                <a:ea typeface="Source Sans Pro" panose="020B0503030403020204" pitchFamily="34" charset="0"/>
              </a:rPr>
              <a:t>echnická špecifikácia</a:t>
            </a:r>
            <a:endParaRPr lang="sk-SK" dirty="0">
              <a:solidFill>
                <a:srgbClr val="C00000"/>
              </a:solidFill>
              <a:effectLst/>
              <a:latin typeface="Source Sans Pro" panose="020B0503030403020204" pitchFamily="34" charset="0"/>
              <a:ea typeface="Source Sans Pro" panose="020B0503030403020204" pitchFamily="34" charset="0"/>
            </a:endParaRPr>
          </a:p>
          <a:p>
            <a:pPr marL="285750" marR="0" lvl="0" indent="-285750" algn="l" rtl="0">
              <a:spcBef>
                <a:spcPts val="0"/>
              </a:spcBef>
              <a:spcAft>
                <a:spcPts val="0"/>
              </a:spcAft>
              <a:buClr>
                <a:srgbClr val="C00000"/>
              </a:buClr>
              <a:buSzPct val="100000"/>
              <a:buFont typeface="Wingdings" panose="05000000000000000000" pitchFamily="2" charset="2"/>
              <a:buChar char="§"/>
            </a:pPr>
            <a:r>
              <a:rPr lang="sk-SK" dirty="0">
                <a:solidFill>
                  <a:srgbClr val="000000"/>
                </a:solidFill>
                <a:effectLst/>
                <a:latin typeface="Source Sans Pro" panose="020B0503030403020204" pitchFamily="34" charset="0"/>
                <a:ea typeface="Source Sans Pro" panose="020B0503030403020204" pitchFamily="34" charset="0"/>
                <a:cs typeface="Arial" panose="020B0604020202020204" pitchFamily="34" charset="0"/>
              </a:rPr>
              <a:t>Príloha č. 5 </a:t>
            </a:r>
            <a:r>
              <a:rPr lang="sk-SK" b="1" dirty="0">
                <a:solidFill>
                  <a:schemeClr val="bg2"/>
                </a:solidFill>
                <a:latin typeface="Source Sans Pro" panose="020B0503030403020204" pitchFamily="34" charset="0"/>
                <a:ea typeface="Source Sans Pro" panose="020B0503030403020204" pitchFamily="34" charset="0"/>
                <a:cs typeface="Arial" panose="020B0604020202020204" pitchFamily="34" charset="0"/>
              </a:rPr>
              <a:t>Personálna tabuľka</a:t>
            </a:r>
          </a:p>
          <a:p>
            <a:pPr marL="285750" indent="-285750">
              <a:buClr>
                <a:srgbClr val="C00000"/>
              </a:buClr>
              <a:buSzPct val="100000"/>
              <a:buFont typeface="Wingdings" panose="05000000000000000000" pitchFamily="2" charset="2"/>
              <a:buChar char="§"/>
            </a:pPr>
            <a:r>
              <a:rPr lang="sk-SK" dirty="0">
                <a:solidFill>
                  <a:srgbClr val="000000"/>
                </a:solidFill>
                <a:effectLst/>
                <a:latin typeface="Source Sans Pro" panose="020B0503030403020204" pitchFamily="34" charset="0"/>
                <a:ea typeface="Source Sans Pro" panose="020B0503030403020204" pitchFamily="34" charset="0"/>
              </a:rPr>
              <a:t>P</a:t>
            </a:r>
            <a:r>
              <a:rPr lang="sk-SK" dirty="0">
                <a:solidFill>
                  <a:srgbClr val="000000"/>
                </a:solidFill>
                <a:effectLst/>
                <a:latin typeface="Source Sans Pro" panose="020B0503030403020204" pitchFamily="34" charset="0"/>
                <a:ea typeface="Source Sans Pro" panose="020B0503030403020204" pitchFamily="34" charset="0"/>
                <a:cs typeface="Arial" panose="020B0604020202020204" pitchFamily="34" charset="0"/>
              </a:rPr>
              <a:t>ríloha č. 6 </a:t>
            </a:r>
            <a:r>
              <a:rPr lang="sk-SK" b="1" dirty="0">
                <a:solidFill>
                  <a:schemeClr val="bg2"/>
                </a:solidFill>
                <a:latin typeface="Source Sans Pro" panose="020B0503030403020204" pitchFamily="34" charset="0"/>
                <a:ea typeface="Source Sans Pro" panose="020B0503030403020204" pitchFamily="34" charset="0"/>
                <a:cs typeface="Arial" panose="020B0604020202020204" pitchFamily="34" charset="0"/>
              </a:rPr>
              <a:t>Harmonogram</a:t>
            </a:r>
          </a:p>
          <a:p>
            <a:pPr marL="285750" indent="-285750">
              <a:buClr>
                <a:srgbClr val="C00000"/>
              </a:buClr>
              <a:buSzPct val="100000"/>
              <a:buFont typeface="Wingdings" panose="05000000000000000000" pitchFamily="2" charset="2"/>
              <a:buChar char="§"/>
            </a:pPr>
            <a:r>
              <a:rPr lang="sk-SK" dirty="0">
                <a:solidFill>
                  <a:srgbClr val="000000"/>
                </a:solidFill>
                <a:effectLst/>
                <a:latin typeface="Source Sans Pro" panose="020B0503030403020204" pitchFamily="34" charset="0"/>
                <a:ea typeface="Source Sans Pro" panose="020B0503030403020204" pitchFamily="34" charset="0"/>
              </a:rPr>
              <a:t>P</a:t>
            </a:r>
            <a:r>
              <a:rPr lang="sk-SK" dirty="0">
                <a:solidFill>
                  <a:srgbClr val="000000"/>
                </a:solidFill>
                <a:effectLst/>
                <a:latin typeface="Source Sans Pro" panose="020B0503030403020204" pitchFamily="34" charset="0"/>
                <a:ea typeface="Source Sans Pro" panose="020B0503030403020204" pitchFamily="34" charset="0"/>
                <a:cs typeface="Arial" panose="020B0604020202020204" pitchFamily="34" charset="0"/>
              </a:rPr>
              <a:t>ríloha č. 7 </a:t>
            </a:r>
            <a:r>
              <a:rPr lang="sk-SK" b="1" dirty="0">
                <a:solidFill>
                  <a:schemeClr val="bg2"/>
                </a:solidFill>
                <a:latin typeface="Source Sans Pro" panose="020B0503030403020204" pitchFamily="34" charset="0"/>
                <a:ea typeface="Source Sans Pro" panose="020B0503030403020204" pitchFamily="34" charset="0"/>
                <a:cs typeface="Arial" panose="020B0604020202020204" pitchFamily="34" charset="0"/>
              </a:rPr>
              <a:t>Kategorizácia žiadosti</a:t>
            </a:r>
            <a:endParaRPr lang="sk-SK" dirty="0">
              <a:solidFill>
                <a:schemeClr val="bg2"/>
              </a:solidFill>
              <a:latin typeface="Source Sans Pro" panose="020B0503030403020204" pitchFamily="34" charset="0"/>
              <a:ea typeface="Source Sans Pro" panose="020B0503030403020204" pitchFamily="34" charset="0"/>
              <a:cs typeface="Arial" panose="020B0604020202020204" pitchFamily="34" charset="0"/>
            </a:endParaRPr>
          </a:p>
          <a:p>
            <a:pPr marL="285750" marR="0" lvl="0" indent="-285750" algn="l" rtl="0">
              <a:spcBef>
                <a:spcPts val="0"/>
              </a:spcBef>
              <a:spcAft>
                <a:spcPts val="0"/>
              </a:spcAft>
              <a:buClr>
                <a:srgbClr val="C00000"/>
              </a:buClr>
              <a:buSzPct val="100000"/>
              <a:buFont typeface="Wingdings" panose="05000000000000000000" pitchFamily="2" charset="2"/>
              <a:buChar char="§"/>
            </a:pPr>
            <a:r>
              <a:rPr lang="sk-SK" b="1" dirty="0">
                <a:solidFill>
                  <a:schemeClr val="bg2"/>
                </a:solidFill>
                <a:effectLst/>
                <a:latin typeface="Source Sans Pro" panose="020B0503030403020204" pitchFamily="34" charset="0"/>
                <a:ea typeface="Source Sans Pro" panose="020B0503030403020204" pitchFamily="34" charset="0"/>
                <a:cs typeface="Arial" panose="020B0604020202020204" pitchFamily="34" charset="0"/>
              </a:rPr>
              <a:t>Životopisy</a:t>
            </a:r>
            <a:r>
              <a:rPr lang="sk-SK" dirty="0">
                <a:solidFill>
                  <a:srgbClr val="000000"/>
                </a:solidFill>
                <a:effectLst/>
                <a:latin typeface="Source Sans Pro" panose="020B0503030403020204" pitchFamily="34" charset="0"/>
                <a:ea typeface="Source Sans Pro" panose="020B0503030403020204" pitchFamily="34" charset="0"/>
                <a:cs typeface="Arial" panose="020B0604020202020204" pitchFamily="34" charset="0"/>
              </a:rPr>
              <a:t> riadiaceho, odborného a expertného personálu žiadateľa a partnera. </a:t>
            </a:r>
          </a:p>
          <a:p>
            <a:pPr marL="285750" marR="0" lvl="0" indent="-285750" algn="l" rtl="0">
              <a:spcBef>
                <a:spcPts val="0"/>
              </a:spcBef>
              <a:spcAft>
                <a:spcPts val="0"/>
              </a:spcAft>
              <a:buClr>
                <a:srgbClr val="C00000"/>
              </a:buClr>
              <a:buSzPct val="100000"/>
              <a:buFont typeface="Wingdings" panose="05000000000000000000" pitchFamily="2" charset="2"/>
              <a:buChar char="§"/>
            </a:pPr>
            <a:r>
              <a:rPr lang="sk-SK" dirty="0">
                <a:solidFill>
                  <a:srgbClr val="000000"/>
                </a:solidFill>
                <a:effectLst/>
                <a:latin typeface="Source Sans Pro" panose="020B0503030403020204" pitchFamily="34" charset="0"/>
                <a:ea typeface="Source Sans Pro" panose="020B0503030403020204" pitchFamily="34" charset="0"/>
              </a:rPr>
              <a:t>Príloha č. </a:t>
            </a:r>
            <a:r>
              <a:rPr lang="sk-SK" dirty="0">
                <a:latin typeface="Source Sans Pro" panose="020B0503030403020204" pitchFamily="34" charset="0"/>
                <a:ea typeface="Source Sans Pro" panose="020B0503030403020204" pitchFamily="34" charset="0"/>
              </a:rPr>
              <a:t>9 </a:t>
            </a:r>
            <a:r>
              <a:rPr lang="sk-SK" b="1" dirty="0">
                <a:solidFill>
                  <a:schemeClr val="bg2"/>
                </a:solidFill>
                <a:latin typeface="Source Sans Pro" panose="020B0503030403020204" pitchFamily="34" charset="0"/>
                <a:ea typeface="Source Sans Pro" panose="020B0503030403020204" pitchFamily="34" charset="0"/>
              </a:rPr>
              <a:t>Podpísané </a:t>
            </a:r>
            <a:r>
              <a:rPr lang="sk-SK" b="1" dirty="0">
                <a:solidFill>
                  <a:schemeClr val="bg2"/>
                </a:solidFill>
                <a:effectLst/>
                <a:latin typeface="Source Sans Pro" panose="020B0503030403020204" pitchFamily="34" charset="0"/>
                <a:ea typeface="Source Sans Pro" panose="020B0503030403020204" pitchFamily="34" charset="0"/>
              </a:rPr>
              <a:t>súhlasy so spracovaním osobných údajov </a:t>
            </a:r>
            <a:r>
              <a:rPr lang="sk-SK" dirty="0">
                <a:solidFill>
                  <a:srgbClr val="000000"/>
                </a:solidFill>
                <a:effectLst/>
                <a:latin typeface="Source Sans Pro" panose="020B0503030403020204" pitchFamily="34" charset="0"/>
                <a:ea typeface="Source Sans Pro" panose="020B0503030403020204" pitchFamily="34" charset="0"/>
              </a:rPr>
              <a:t>v zmysle zákona č.18/2018 Z. z. pre riadiaci, odborný a expertný personál žiadateľa aj partnera.</a:t>
            </a:r>
          </a:p>
          <a:p>
            <a:pPr marL="285750" marR="0" lvl="0" indent="-285750" algn="l" rtl="0">
              <a:spcBef>
                <a:spcPts val="0"/>
              </a:spcBef>
              <a:spcAft>
                <a:spcPts val="0"/>
              </a:spcAft>
              <a:buClr>
                <a:srgbClr val="C00000"/>
              </a:buClr>
              <a:buSzPct val="100000"/>
              <a:buFont typeface="Wingdings" panose="05000000000000000000" pitchFamily="2" charset="2"/>
              <a:buChar char="§"/>
            </a:pPr>
            <a:r>
              <a:rPr lang="sk-SK" dirty="0">
                <a:latin typeface="Source Sans Pro" panose="020B0503030403020204" pitchFamily="34" charset="0"/>
                <a:ea typeface="Source Sans Pro" panose="020B0503030403020204" pitchFamily="34" charset="0"/>
              </a:rPr>
              <a:t>Príloha č. 10 </a:t>
            </a:r>
            <a:r>
              <a:rPr lang="sk-SK" b="1" dirty="0">
                <a:solidFill>
                  <a:schemeClr val="bg2"/>
                </a:solidFill>
                <a:latin typeface="Source Sans Pro" panose="020B0503030403020204" pitchFamily="34" charset="0"/>
                <a:ea typeface="Source Sans Pro" panose="020B0503030403020204" pitchFamily="34" charset="0"/>
                <a:cs typeface="Arial" panose="020B0604020202020204" pitchFamily="34" charset="0"/>
              </a:rPr>
              <a:t>Podporný list partnera</a:t>
            </a:r>
          </a:p>
          <a:p>
            <a:pPr marL="285750" marR="0" lvl="0" indent="-285750" algn="l" rtl="0">
              <a:spcBef>
                <a:spcPts val="0"/>
              </a:spcBef>
              <a:spcAft>
                <a:spcPts val="0"/>
              </a:spcAft>
              <a:buClr>
                <a:srgbClr val="C00000"/>
              </a:buClr>
              <a:buSzPct val="100000"/>
              <a:buFont typeface="Wingdings" panose="05000000000000000000" pitchFamily="2" charset="2"/>
              <a:buChar char="§"/>
            </a:pPr>
            <a:r>
              <a:rPr lang="sk-SK" b="1" dirty="0">
                <a:solidFill>
                  <a:srgbClr val="C00000"/>
                </a:solidFill>
                <a:effectLst/>
                <a:latin typeface="Source Sans Pro" panose="020B0503030403020204" pitchFamily="34" charset="0"/>
                <a:ea typeface="Source Sans Pro" panose="020B0503030403020204" pitchFamily="34" charset="0"/>
              </a:rPr>
              <a:t>Detailné zadávacie podmienky</a:t>
            </a:r>
            <a:endParaRPr lang="sk-SK" dirty="0">
              <a:solidFill>
                <a:srgbClr val="C00000"/>
              </a:solidFill>
              <a:effectLst/>
              <a:latin typeface="Source Sans Pro" panose="020B0503030403020204" pitchFamily="34" charset="0"/>
              <a:ea typeface="Source Sans Pro" panose="020B0503030403020204" pitchFamily="34" charset="0"/>
            </a:endParaRPr>
          </a:p>
          <a:p>
            <a:pPr marL="171450" marR="0" lvl="0" indent="-171450" algn="l" rtl="0">
              <a:spcBef>
                <a:spcPts val="0"/>
              </a:spcBef>
              <a:spcAft>
                <a:spcPts val="0"/>
              </a:spcAft>
              <a:buClr>
                <a:schemeClr val="bg2"/>
              </a:buClr>
              <a:buSzPts val="1800"/>
              <a:buFont typeface="Wingdings" panose="05000000000000000000" pitchFamily="2" charset="2"/>
              <a:buChar char="§"/>
            </a:pPr>
            <a:endParaRPr sz="700" b="1" i="0" u="none" strike="noStrike" cap="none" dirty="0">
              <a:solidFill>
                <a:srgbClr val="195091"/>
              </a:solidFill>
              <a:latin typeface="Source Sans Pro"/>
              <a:ea typeface="Source Sans Pro"/>
              <a:cs typeface="Source Sans Pro"/>
              <a:sym typeface="Source Sans Pro"/>
            </a:endParaRPr>
          </a:p>
        </p:txBody>
      </p:sp>
      <p:pic>
        <p:nvPicPr>
          <p:cNvPr id="339" name="Google Shape;339;gc3692f58e4_0_51"/>
          <p:cNvPicPr preferRelativeResize="0"/>
          <p:nvPr/>
        </p:nvPicPr>
        <p:blipFill rotWithShape="1">
          <a:blip r:embed="rId6">
            <a:alphaModFix/>
          </a:blip>
          <a:srcRect l="4287" r="4296"/>
          <a:stretch/>
        </p:blipFill>
        <p:spPr>
          <a:xfrm>
            <a:off x="5646275" y="0"/>
            <a:ext cx="1207168" cy="628651"/>
          </a:xfrm>
          <a:prstGeom prst="rect">
            <a:avLst/>
          </a:prstGeom>
          <a:noFill/>
          <a:ln>
            <a:noFill/>
          </a:ln>
        </p:spPr>
      </p:pic>
      <p:pic>
        <p:nvPicPr>
          <p:cNvPr id="340" name="Google Shape;340;gc3692f58e4_0_51"/>
          <p:cNvPicPr preferRelativeResize="0"/>
          <p:nvPr/>
        </p:nvPicPr>
        <p:blipFill rotWithShape="1">
          <a:blip r:embed="rId7">
            <a:alphaModFix/>
          </a:blip>
          <a:srcRect/>
          <a:stretch/>
        </p:blipFill>
        <p:spPr>
          <a:xfrm>
            <a:off x="7010400" y="125601"/>
            <a:ext cx="1826694" cy="503048"/>
          </a:xfrm>
          <a:prstGeom prst="rect">
            <a:avLst/>
          </a:prstGeom>
          <a:noFill/>
          <a:ln>
            <a:noFill/>
          </a:ln>
        </p:spPr>
      </p:pic>
      <p:pic>
        <p:nvPicPr>
          <p:cNvPr id="47" name="Zvuk 46">
            <a:hlinkClick r:id="" action="ppaction://media"/>
            <a:extLst>
              <a:ext uri="{FF2B5EF4-FFF2-40B4-BE49-F238E27FC236}">
                <a16:creationId xmlns:a16="http://schemas.microsoft.com/office/drawing/2014/main" id="{EF971322-6F73-1DB6-B211-34D228CF09C3}"/>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75097"/>
    </mc:Choice>
    <mc:Fallback xmlns="">
      <p:transition spd="slow" advTm="75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332"/>
        <p:cNvGrpSpPr/>
        <p:nvPr/>
      </p:nvGrpSpPr>
      <p:grpSpPr>
        <a:xfrm>
          <a:off x="0" y="0"/>
          <a:ext cx="0" cy="0"/>
          <a:chOff x="0" y="0"/>
          <a:chExt cx="0" cy="0"/>
        </a:xfrm>
      </p:grpSpPr>
      <p:sp>
        <p:nvSpPr>
          <p:cNvPr id="333" name="Google Shape;333;gc3692f58e4_0_51"/>
          <p:cNvSpPr txBox="1"/>
          <p:nvPr/>
        </p:nvSpPr>
        <p:spPr>
          <a:xfrm>
            <a:off x="1591520" y="1048226"/>
            <a:ext cx="5960959" cy="728073"/>
          </a:xfrm>
          <a:prstGeom prst="rect">
            <a:avLst/>
          </a:prstGeom>
          <a:noFill/>
          <a:ln>
            <a:noFill/>
          </a:ln>
        </p:spPr>
        <p:txBody>
          <a:bodyPr spcFirstLastPara="1" wrap="square" lIns="45725" tIns="22850" rIns="45725" bIns="2285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sk-SK" sz="1800" b="1" dirty="0">
                <a:solidFill>
                  <a:schemeClr val="bg2"/>
                </a:solidFill>
                <a:effectLst/>
                <a:latin typeface="Source Sans Pro" panose="020B0503030403020204" pitchFamily="34" charset="0"/>
                <a:ea typeface="Source Sans Pro" panose="020B0503030403020204" pitchFamily="34" charset="0"/>
                <a:cs typeface="Arial" panose="020B0604020202020204" pitchFamily="34" charset="0"/>
              </a:rPr>
              <a:t>Prílohy žiadosti o poskytnutie dotácie </a:t>
            </a:r>
          </a:p>
          <a:p>
            <a:pPr marL="0" marR="0" lvl="0" indent="0" algn="ctr" rtl="0">
              <a:lnSpc>
                <a:spcPct val="100000"/>
              </a:lnSpc>
              <a:spcBef>
                <a:spcPts val="0"/>
              </a:spcBef>
              <a:spcAft>
                <a:spcPts val="0"/>
              </a:spcAft>
              <a:buClr>
                <a:srgbClr val="000000"/>
              </a:buClr>
              <a:buSzPts val="1800"/>
              <a:buFont typeface="Arial"/>
              <a:buNone/>
            </a:pPr>
            <a:r>
              <a:rPr lang="sk-SK" sz="1800" dirty="0">
                <a:solidFill>
                  <a:schemeClr val="bg2"/>
                </a:solidFill>
                <a:latin typeface="Source Sans Pro" panose="020B0503030403020204" pitchFamily="34" charset="0"/>
                <a:ea typeface="Source Sans Pro" panose="020B0503030403020204" pitchFamily="34" charset="0"/>
                <a:cs typeface="Arial" panose="020B0604020202020204" pitchFamily="34" charset="0"/>
              </a:rPr>
              <a:t>pre humanitárne projekty</a:t>
            </a:r>
            <a:r>
              <a:rPr lang="sk-SK" sz="1800" dirty="0">
                <a:solidFill>
                  <a:schemeClr val="bg2"/>
                </a:solidFill>
                <a:effectLst/>
                <a:latin typeface="Source Sans Pro" panose="020B0503030403020204" pitchFamily="34" charset="0"/>
                <a:ea typeface="Source Sans Pro" panose="020B0503030403020204" pitchFamily="34" charset="0"/>
                <a:cs typeface="Arial" panose="020B0604020202020204" pitchFamily="34" charset="0"/>
              </a:rPr>
              <a:t> Slovenskej republiky </a:t>
            </a:r>
            <a:endParaRPr sz="700" b="1" i="0" u="none" strike="noStrike" cap="none" dirty="0">
              <a:solidFill>
                <a:schemeClr val="bg2"/>
              </a:solidFill>
              <a:latin typeface="Source Sans Pro" panose="020B0503030403020204" pitchFamily="34" charset="0"/>
              <a:ea typeface="Source Sans Pro" panose="020B0503030403020204" pitchFamily="34" charset="0"/>
              <a:cs typeface="Source Sans Pro"/>
              <a:sym typeface="Source Sans Pro"/>
            </a:endParaRPr>
          </a:p>
        </p:txBody>
      </p:sp>
      <p:sp>
        <p:nvSpPr>
          <p:cNvPr id="334" name="Google Shape;334;gc3692f58e4_0_51"/>
          <p:cNvSpPr txBox="1"/>
          <p:nvPr/>
        </p:nvSpPr>
        <p:spPr>
          <a:xfrm>
            <a:off x="1281102" y="1883875"/>
            <a:ext cx="3405300" cy="415500"/>
          </a:xfrm>
          <a:prstGeom prst="rect">
            <a:avLst/>
          </a:prstGeom>
          <a:no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400" b="0" i="0" u="none" strike="noStrike" cap="none" dirty="0">
              <a:solidFill>
                <a:srgbClr val="0B0C0C"/>
              </a:solidFill>
              <a:latin typeface="Source Sans Pro"/>
              <a:ea typeface="Source Sans Pro"/>
              <a:cs typeface="Source Sans Pro"/>
              <a:sym typeface="Source Sans Pro"/>
            </a:endParaRPr>
          </a:p>
        </p:txBody>
      </p:sp>
      <p:sp>
        <p:nvSpPr>
          <p:cNvPr id="335" name="Google Shape;335;gc3692f58e4_0_51"/>
          <p:cNvSpPr txBox="1"/>
          <p:nvPr/>
        </p:nvSpPr>
        <p:spPr>
          <a:xfrm>
            <a:off x="975129" y="1833669"/>
            <a:ext cx="7422545" cy="3067065"/>
          </a:xfrm>
          <a:prstGeom prst="rect">
            <a:avLst/>
          </a:prstGeom>
          <a:noFill/>
          <a:ln>
            <a:noFill/>
          </a:ln>
        </p:spPr>
        <p:txBody>
          <a:bodyPr spcFirstLastPara="1" wrap="square" lIns="45725" tIns="22850" rIns="45725" bIns="22850" anchor="t" anchorCtr="0">
            <a:noAutofit/>
          </a:bodyPr>
          <a:lstStyle/>
          <a:p>
            <a:pPr marL="285750" marR="0" lvl="0" indent="-285750" algn="l" rtl="0">
              <a:lnSpc>
                <a:spcPct val="100000"/>
              </a:lnSpc>
              <a:spcBef>
                <a:spcPts val="0"/>
              </a:spcBef>
              <a:spcAft>
                <a:spcPts val="0"/>
              </a:spcAft>
              <a:buClr>
                <a:srgbClr val="C00000"/>
              </a:buClr>
              <a:buSzPct val="100000"/>
              <a:buFont typeface="Wingdings" panose="05000000000000000000" pitchFamily="2" charset="2"/>
              <a:buChar char="§"/>
            </a:pPr>
            <a:r>
              <a:rPr lang="sk-SK" dirty="0">
                <a:solidFill>
                  <a:srgbClr val="000000"/>
                </a:solidFill>
                <a:effectLst/>
                <a:latin typeface="Source Sans Pro" panose="020B0503030403020204" pitchFamily="34" charset="0"/>
                <a:ea typeface="Source Sans Pro" panose="020B0503030403020204" pitchFamily="34" charset="0"/>
              </a:rPr>
              <a:t>Príloha č. 1 </a:t>
            </a:r>
            <a:r>
              <a:rPr lang="sk-SK" b="1" dirty="0">
                <a:solidFill>
                  <a:schemeClr val="bg2"/>
                </a:solidFill>
                <a:latin typeface="Source Sans Pro" panose="020B0503030403020204" pitchFamily="34" charset="0"/>
                <a:ea typeface="Source Sans Pro" panose="020B0503030403020204" pitchFamily="34" charset="0"/>
                <a:cs typeface="Arial" panose="020B0604020202020204" pitchFamily="34" charset="0"/>
              </a:rPr>
              <a:t>Žiadosť o poskytnutie dotácie</a:t>
            </a:r>
          </a:p>
          <a:p>
            <a:pPr marL="285750" marR="0" lvl="0" indent="-285750" algn="l" rtl="0">
              <a:lnSpc>
                <a:spcPct val="100000"/>
              </a:lnSpc>
              <a:spcBef>
                <a:spcPts val="0"/>
              </a:spcBef>
              <a:spcAft>
                <a:spcPts val="0"/>
              </a:spcAft>
              <a:buClr>
                <a:srgbClr val="C00000"/>
              </a:buClr>
              <a:buSzPct val="100000"/>
              <a:buFont typeface="Wingdings" panose="05000000000000000000" pitchFamily="2" charset="2"/>
              <a:buChar char="§"/>
            </a:pPr>
            <a:r>
              <a:rPr lang="sk-SK" dirty="0">
                <a:solidFill>
                  <a:srgbClr val="000000"/>
                </a:solidFill>
                <a:effectLst/>
                <a:latin typeface="Source Sans Pro" panose="020B0503030403020204" pitchFamily="34" charset="0"/>
                <a:ea typeface="Source Sans Pro" panose="020B0503030403020204" pitchFamily="34" charset="0"/>
              </a:rPr>
              <a:t>P</a:t>
            </a:r>
            <a:r>
              <a:rPr lang="sk-SK" dirty="0">
                <a:solidFill>
                  <a:srgbClr val="000000"/>
                </a:solidFill>
                <a:effectLst/>
                <a:latin typeface="Source Sans Pro" panose="020B0503030403020204" pitchFamily="34" charset="0"/>
                <a:ea typeface="Source Sans Pro" panose="020B0503030403020204" pitchFamily="34" charset="0"/>
                <a:cs typeface="Arial" panose="020B0604020202020204" pitchFamily="34" charset="0"/>
              </a:rPr>
              <a:t>ríloha č. 2 </a:t>
            </a:r>
            <a:r>
              <a:rPr lang="sk-SK" b="1" dirty="0">
                <a:solidFill>
                  <a:schemeClr val="bg2"/>
                </a:solidFill>
                <a:latin typeface="Source Sans Pro" panose="020B0503030403020204" pitchFamily="34" charset="0"/>
                <a:ea typeface="Source Sans Pro" panose="020B0503030403020204" pitchFamily="34" charset="0"/>
                <a:cs typeface="Arial" panose="020B0604020202020204" pitchFamily="34" charset="0"/>
              </a:rPr>
              <a:t>Logický rámec projektu</a:t>
            </a:r>
            <a:endParaRPr lang="sk-SK" b="1" dirty="0">
              <a:solidFill>
                <a:schemeClr val="bg2"/>
              </a:solidFill>
              <a:effectLst/>
              <a:latin typeface="Source Sans Pro" panose="020B0503030403020204" pitchFamily="34" charset="0"/>
              <a:ea typeface="Source Sans Pro" panose="020B0503030403020204" pitchFamily="34" charset="0"/>
            </a:endParaRPr>
          </a:p>
          <a:p>
            <a:pPr marL="285750" marR="0" lvl="0" indent="-285750" algn="l" rtl="0">
              <a:lnSpc>
                <a:spcPct val="100000"/>
              </a:lnSpc>
              <a:spcBef>
                <a:spcPts val="0"/>
              </a:spcBef>
              <a:spcAft>
                <a:spcPts val="0"/>
              </a:spcAft>
              <a:buClr>
                <a:srgbClr val="C00000"/>
              </a:buClr>
              <a:buSzPct val="100000"/>
              <a:buFont typeface="Wingdings" panose="05000000000000000000" pitchFamily="2" charset="2"/>
              <a:buChar char="§"/>
            </a:pPr>
            <a:r>
              <a:rPr lang="sk-SK" dirty="0">
                <a:solidFill>
                  <a:srgbClr val="000000"/>
                </a:solidFill>
                <a:effectLst/>
                <a:latin typeface="Source Sans Pro" panose="020B0503030403020204" pitchFamily="34" charset="0"/>
                <a:ea typeface="Source Sans Pro" panose="020B0503030403020204" pitchFamily="34" charset="0"/>
              </a:rPr>
              <a:t>P</a:t>
            </a:r>
            <a:r>
              <a:rPr lang="sk-SK" dirty="0">
                <a:solidFill>
                  <a:srgbClr val="000000"/>
                </a:solidFill>
                <a:effectLst/>
                <a:latin typeface="Source Sans Pro" panose="020B0503030403020204" pitchFamily="34" charset="0"/>
                <a:ea typeface="Source Sans Pro" panose="020B0503030403020204" pitchFamily="34" charset="0"/>
                <a:cs typeface="Arial" panose="020B0604020202020204" pitchFamily="34" charset="0"/>
              </a:rPr>
              <a:t>ríloha č. 3 </a:t>
            </a:r>
            <a:r>
              <a:rPr lang="sk-SK" b="1" dirty="0">
                <a:solidFill>
                  <a:schemeClr val="bg2"/>
                </a:solidFill>
                <a:latin typeface="Source Sans Pro" panose="020B0503030403020204" pitchFamily="34" charset="0"/>
                <a:ea typeface="Source Sans Pro" panose="020B0503030403020204" pitchFamily="34" charset="0"/>
                <a:cs typeface="Arial" panose="020B0604020202020204" pitchFamily="34" charset="0"/>
              </a:rPr>
              <a:t>Rozpočet projektu</a:t>
            </a:r>
            <a:endParaRPr lang="sk-SK" b="1" dirty="0">
              <a:solidFill>
                <a:schemeClr val="bg2"/>
              </a:solidFill>
              <a:latin typeface="Source Sans Pro" panose="020B0503030403020204" pitchFamily="34" charset="0"/>
              <a:ea typeface="Source Sans Pro" panose="020B0503030403020204" pitchFamily="34" charset="0"/>
            </a:endParaRPr>
          </a:p>
          <a:p>
            <a:pPr marL="285750" marR="0" lvl="0" indent="-285750" algn="l" rtl="0">
              <a:lnSpc>
                <a:spcPct val="100000"/>
              </a:lnSpc>
              <a:spcBef>
                <a:spcPts val="0"/>
              </a:spcBef>
              <a:spcAft>
                <a:spcPts val="0"/>
              </a:spcAft>
              <a:buClr>
                <a:srgbClr val="C00000"/>
              </a:buClr>
              <a:buSzPct val="100000"/>
              <a:buFont typeface="Wingdings" panose="05000000000000000000" pitchFamily="2" charset="2"/>
              <a:buChar char="§"/>
            </a:pPr>
            <a:r>
              <a:rPr lang="sk-SK" dirty="0">
                <a:solidFill>
                  <a:srgbClr val="000000"/>
                </a:solidFill>
                <a:effectLst/>
                <a:latin typeface="Source Sans Pro" panose="020B0503030403020204" pitchFamily="34" charset="0"/>
                <a:ea typeface="Source Sans Pro" panose="020B0503030403020204" pitchFamily="34" charset="0"/>
              </a:rPr>
              <a:t>P</a:t>
            </a:r>
            <a:r>
              <a:rPr lang="sk-SK" dirty="0">
                <a:solidFill>
                  <a:srgbClr val="000000"/>
                </a:solidFill>
                <a:effectLst/>
                <a:latin typeface="Source Sans Pro" panose="020B0503030403020204" pitchFamily="34" charset="0"/>
                <a:ea typeface="Source Sans Pro" panose="020B0503030403020204" pitchFamily="34" charset="0"/>
                <a:cs typeface="Arial" panose="020B0604020202020204" pitchFamily="34" charset="0"/>
              </a:rPr>
              <a:t>ríloha č. 4 </a:t>
            </a:r>
            <a:r>
              <a:rPr lang="sk-SK" b="1" dirty="0">
                <a:solidFill>
                  <a:srgbClr val="C00000"/>
                </a:solidFill>
                <a:latin typeface="Source Sans Pro" panose="020B0503030403020204" pitchFamily="34" charset="0"/>
                <a:ea typeface="Source Sans Pro" panose="020B0503030403020204" pitchFamily="34" charset="0"/>
                <a:cs typeface="Arial" panose="020B0604020202020204" pitchFamily="34" charset="0"/>
              </a:rPr>
              <a:t>T</a:t>
            </a:r>
            <a:r>
              <a:rPr lang="sk-SK" b="1" dirty="0">
                <a:solidFill>
                  <a:srgbClr val="C00000"/>
                </a:solidFill>
                <a:effectLst/>
                <a:latin typeface="Source Sans Pro" panose="020B0503030403020204" pitchFamily="34" charset="0"/>
                <a:ea typeface="Source Sans Pro" panose="020B0503030403020204" pitchFamily="34" charset="0"/>
              </a:rPr>
              <a:t>echnická špecifikácia </a:t>
            </a:r>
            <a:endParaRPr lang="sk-SK" b="1" dirty="0">
              <a:solidFill>
                <a:srgbClr val="C00000"/>
              </a:solidFill>
              <a:latin typeface="Source Sans Pro" panose="020B0503030403020204" pitchFamily="34" charset="0"/>
              <a:ea typeface="Source Sans Pro" panose="020B0503030403020204" pitchFamily="34" charset="0"/>
            </a:endParaRPr>
          </a:p>
          <a:p>
            <a:pPr marL="285750" marR="0" lvl="0" indent="-285750" algn="l" rtl="0">
              <a:lnSpc>
                <a:spcPct val="100000"/>
              </a:lnSpc>
              <a:spcBef>
                <a:spcPts val="0"/>
              </a:spcBef>
              <a:spcAft>
                <a:spcPts val="0"/>
              </a:spcAft>
              <a:buClr>
                <a:srgbClr val="C00000"/>
              </a:buClr>
              <a:buSzPct val="100000"/>
              <a:buFont typeface="Wingdings" panose="05000000000000000000" pitchFamily="2" charset="2"/>
              <a:buChar char="§"/>
            </a:pPr>
            <a:r>
              <a:rPr lang="sk-SK" dirty="0">
                <a:solidFill>
                  <a:srgbClr val="000000"/>
                </a:solidFill>
                <a:effectLst/>
                <a:latin typeface="Source Sans Pro" panose="020B0503030403020204" pitchFamily="34" charset="0"/>
                <a:ea typeface="Source Sans Pro" panose="020B0503030403020204" pitchFamily="34" charset="0"/>
                <a:cs typeface="Arial" panose="020B0604020202020204" pitchFamily="34" charset="0"/>
              </a:rPr>
              <a:t>Príloha č. 5 </a:t>
            </a:r>
            <a:r>
              <a:rPr lang="sk-SK" b="1" dirty="0">
                <a:solidFill>
                  <a:schemeClr val="bg2"/>
                </a:solidFill>
                <a:latin typeface="Source Sans Pro" panose="020B0503030403020204" pitchFamily="34" charset="0"/>
                <a:ea typeface="Source Sans Pro" panose="020B0503030403020204" pitchFamily="34" charset="0"/>
                <a:cs typeface="Arial" panose="020B0604020202020204" pitchFamily="34" charset="0"/>
              </a:rPr>
              <a:t>Personálna tabuľka</a:t>
            </a:r>
          </a:p>
          <a:p>
            <a:pPr marL="285750" indent="-285750">
              <a:buClr>
                <a:srgbClr val="C00000"/>
              </a:buClr>
              <a:buSzPct val="100000"/>
              <a:buFont typeface="Wingdings" panose="05000000000000000000" pitchFamily="2" charset="2"/>
              <a:buChar char="§"/>
            </a:pPr>
            <a:r>
              <a:rPr lang="sk-SK" dirty="0">
                <a:solidFill>
                  <a:srgbClr val="000000"/>
                </a:solidFill>
                <a:effectLst/>
                <a:latin typeface="Source Sans Pro" panose="020B0503030403020204" pitchFamily="34" charset="0"/>
                <a:ea typeface="Source Sans Pro" panose="020B0503030403020204" pitchFamily="34" charset="0"/>
              </a:rPr>
              <a:t>P</a:t>
            </a:r>
            <a:r>
              <a:rPr lang="sk-SK" dirty="0">
                <a:solidFill>
                  <a:srgbClr val="000000"/>
                </a:solidFill>
                <a:effectLst/>
                <a:latin typeface="Source Sans Pro" panose="020B0503030403020204" pitchFamily="34" charset="0"/>
                <a:ea typeface="Source Sans Pro" panose="020B0503030403020204" pitchFamily="34" charset="0"/>
                <a:cs typeface="Arial" panose="020B0604020202020204" pitchFamily="34" charset="0"/>
              </a:rPr>
              <a:t>ríloha č. 6 </a:t>
            </a:r>
            <a:r>
              <a:rPr lang="sk-SK" b="1" dirty="0">
                <a:solidFill>
                  <a:schemeClr val="bg2"/>
                </a:solidFill>
                <a:latin typeface="Source Sans Pro" panose="020B0503030403020204" pitchFamily="34" charset="0"/>
                <a:ea typeface="Source Sans Pro" panose="020B0503030403020204" pitchFamily="34" charset="0"/>
                <a:cs typeface="Arial" panose="020B0604020202020204" pitchFamily="34" charset="0"/>
              </a:rPr>
              <a:t>Harmonogram</a:t>
            </a:r>
          </a:p>
          <a:p>
            <a:pPr marL="285750" indent="-285750">
              <a:buClr>
                <a:srgbClr val="C00000"/>
              </a:buClr>
              <a:buSzPct val="100000"/>
              <a:buFont typeface="Wingdings" panose="05000000000000000000" pitchFamily="2" charset="2"/>
              <a:buChar char="§"/>
            </a:pPr>
            <a:r>
              <a:rPr lang="sk-SK" dirty="0">
                <a:solidFill>
                  <a:srgbClr val="000000"/>
                </a:solidFill>
                <a:effectLst/>
                <a:latin typeface="Source Sans Pro" panose="020B0503030403020204" pitchFamily="34" charset="0"/>
                <a:ea typeface="Source Sans Pro" panose="020B0503030403020204" pitchFamily="34" charset="0"/>
              </a:rPr>
              <a:t>P</a:t>
            </a:r>
            <a:r>
              <a:rPr lang="sk-SK" dirty="0">
                <a:solidFill>
                  <a:srgbClr val="000000"/>
                </a:solidFill>
                <a:effectLst/>
                <a:latin typeface="Source Sans Pro" panose="020B0503030403020204" pitchFamily="34" charset="0"/>
                <a:ea typeface="Source Sans Pro" panose="020B0503030403020204" pitchFamily="34" charset="0"/>
                <a:cs typeface="Arial" panose="020B0604020202020204" pitchFamily="34" charset="0"/>
              </a:rPr>
              <a:t>ríloha č. 7 </a:t>
            </a:r>
            <a:r>
              <a:rPr lang="sk-SK" dirty="0">
                <a:solidFill>
                  <a:schemeClr val="bg2"/>
                </a:solidFill>
                <a:latin typeface="Source Sans Pro" panose="020B0503030403020204" pitchFamily="34" charset="0"/>
                <a:ea typeface="Source Sans Pro" panose="020B0503030403020204" pitchFamily="34" charset="0"/>
                <a:cs typeface="Arial" panose="020B0604020202020204" pitchFamily="34" charset="0"/>
              </a:rPr>
              <a:t>Kategorizácia žiadosti </a:t>
            </a:r>
          </a:p>
          <a:p>
            <a:pPr marL="285750" indent="-285750">
              <a:buClr>
                <a:srgbClr val="C00000"/>
              </a:buClr>
              <a:buSzPct val="100000"/>
              <a:buFont typeface="Wingdings" panose="05000000000000000000" pitchFamily="2" charset="2"/>
              <a:buChar char="§"/>
            </a:pPr>
            <a:r>
              <a:rPr lang="sk-SK" b="1" dirty="0">
                <a:solidFill>
                  <a:schemeClr val="bg2"/>
                </a:solidFill>
                <a:effectLst/>
                <a:latin typeface="Source Sans Pro" panose="020B0503030403020204" pitchFamily="34" charset="0"/>
                <a:ea typeface="Source Sans Pro" panose="020B0503030403020204" pitchFamily="34" charset="0"/>
                <a:cs typeface="Arial" panose="020B0604020202020204" pitchFamily="34" charset="0"/>
              </a:rPr>
              <a:t>Životopisy</a:t>
            </a:r>
            <a:r>
              <a:rPr lang="sk-SK" dirty="0">
                <a:solidFill>
                  <a:srgbClr val="000000"/>
                </a:solidFill>
                <a:effectLst/>
                <a:latin typeface="Source Sans Pro" panose="020B0503030403020204" pitchFamily="34" charset="0"/>
                <a:ea typeface="Source Sans Pro" panose="020B0503030403020204" pitchFamily="34" charset="0"/>
                <a:cs typeface="Arial" panose="020B0604020202020204" pitchFamily="34" charset="0"/>
              </a:rPr>
              <a:t> riadiaceho, odborného a expertného personálu žiadateľa a partnera. </a:t>
            </a:r>
          </a:p>
          <a:p>
            <a:pPr marL="285750" marR="0" lvl="0" indent="-285750" algn="l" rtl="0">
              <a:lnSpc>
                <a:spcPct val="100000"/>
              </a:lnSpc>
              <a:spcBef>
                <a:spcPts val="0"/>
              </a:spcBef>
              <a:spcAft>
                <a:spcPts val="0"/>
              </a:spcAft>
              <a:buClr>
                <a:srgbClr val="C00000"/>
              </a:buClr>
              <a:buSzPct val="100000"/>
              <a:buFont typeface="Wingdings" panose="05000000000000000000" pitchFamily="2" charset="2"/>
              <a:buChar char="§"/>
            </a:pPr>
            <a:r>
              <a:rPr lang="sk-SK" dirty="0">
                <a:solidFill>
                  <a:srgbClr val="000000"/>
                </a:solidFill>
                <a:effectLst/>
                <a:latin typeface="Source Sans Pro" panose="020B0503030403020204" pitchFamily="34" charset="0"/>
                <a:ea typeface="Source Sans Pro" panose="020B0503030403020204" pitchFamily="34" charset="0"/>
              </a:rPr>
              <a:t>Príloha č. </a:t>
            </a:r>
            <a:r>
              <a:rPr lang="sk-SK" dirty="0">
                <a:latin typeface="Source Sans Pro" panose="020B0503030403020204" pitchFamily="34" charset="0"/>
                <a:ea typeface="Source Sans Pro" panose="020B0503030403020204" pitchFamily="34" charset="0"/>
              </a:rPr>
              <a:t>9 </a:t>
            </a:r>
            <a:r>
              <a:rPr lang="sk-SK" b="1" dirty="0">
                <a:solidFill>
                  <a:schemeClr val="bg2"/>
                </a:solidFill>
                <a:latin typeface="Source Sans Pro" panose="020B0503030403020204" pitchFamily="34" charset="0"/>
                <a:ea typeface="Source Sans Pro" panose="020B0503030403020204" pitchFamily="34" charset="0"/>
              </a:rPr>
              <a:t>Podpísané </a:t>
            </a:r>
            <a:r>
              <a:rPr lang="sk-SK" b="1" dirty="0">
                <a:solidFill>
                  <a:schemeClr val="bg2"/>
                </a:solidFill>
                <a:effectLst/>
                <a:latin typeface="Source Sans Pro" panose="020B0503030403020204" pitchFamily="34" charset="0"/>
                <a:ea typeface="Source Sans Pro" panose="020B0503030403020204" pitchFamily="34" charset="0"/>
              </a:rPr>
              <a:t>súhlasy so spracovaním osobných údajov </a:t>
            </a:r>
            <a:r>
              <a:rPr lang="sk-SK" dirty="0">
                <a:solidFill>
                  <a:srgbClr val="000000"/>
                </a:solidFill>
                <a:effectLst/>
                <a:latin typeface="Source Sans Pro" panose="020B0503030403020204" pitchFamily="34" charset="0"/>
                <a:ea typeface="Source Sans Pro" panose="020B0503030403020204" pitchFamily="34" charset="0"/>
              </a:rPr>
              <a:t>v zmysle zákona č.18/2018 Z. z. pre riadiaci, odborný a expertný personál žiadateľa aj partnera.</a:t>
            </a:r>
          </a:p>
          <a:p>
            <a:pPr marL="285750" marR="0" lvl="0" indent="-285750" algn="l" rtl="0">
              <a:lnSpc>
                <a:spcPct val="100000"/>
              </a:lnSpc>
              <a:spcBef>
                <a:spcPts val="0"/>
              </a:spcBef>
              <a:spcAft>
                <a:spcPts val="0"/>
              </a:spcAft>
              <a:buClr>
                <a:srgbClr val="C00000"/>
              </a:buClr>
              <a:buSzPct val="100000"/>
              <a:buFont typeface="Wingdings" panose="05000000000000000000" pitchFamily="2" charset="2"/>
              <a:buChar char="§"/>
            </a:pPr>
            <a:r>
              <a:rPr lang="sk-SK" b="1" dirty="0">
                <a:solidFill>
                  <a:srgbClr val="C00000"/>
                </a:solidFill>
                <a:effectLst/>
                <a:latin typeface="Source Sans Pro" panose="020B0503030403020204" pitchFamily="34" charset="0"/>
                <a:ea typeface="Source Sans Pro" panose="020B0503030403020204" pitchFamily="34" charset="0"/>
              </a:rPr>
              <a:t>Detailné zadávacie podmienky</a:t>
            </a:r>
            <a:endParaRPr lang="sk-SK" dirty="0">
              <a:solidFill>
                <a:srgbClr val="C00000"/>
              </a:solidFill>
              <a:effectLst/>
              <a:latin typeface="Source Sans Pro" panose="020B0503030403020204" pitchFamily="34" charset="0"/>
              <a:ea typeface="Source Sans Pro" panose="020B0503030403020204" pitchFamily="34" charset="0"/>
            </a:endParaRPr>
          </a:p>
          <a:p>
            <a:pPr marL="285750" marR="0" lvl="0" indent="-285750" algn="l" rtl="0">
              <a:lnSpc>
                <a:spcPct val="100000"/>
              </a:lnSpc>
              <a:spcBef>
                <a:spcPts val="0"/>
              </a:spcBef>
              <a:spcAft>
                <a:spcPts val="0"/>
              </a:spcAft>
              <a:buClr>
                <a:srgbClr val="C00000"/>
              </a:buClr>
              <a:buSzPct val="100000"/>
              <a:buFont typeface="Wingdings" panose="05000000000000000000" pitchFamily="2" charset="2"/>
              <a:buChar char="§"/>
            </a:pPr>
            <a:r>
              <a:rPr lang="sk-SK" b="1" dirty="0">
                <a:solidFill>
                  <a:schemeClr val="bg2"/>
                </a:solidFill>
                <a:latin typeface="Source Sans Pro" panose="020B0503030403020204" pitchFamily="34" charset="0"/>
                <a:ea typeface="Source Sans Pro" panose="020B0503030403020204" pitchFamily="34" charset="0"/>
              </a:rPr>
              <a:t>Kópia podpísaného podporného listu partnera v krajine realizácie </a:t>
            </a:r>
          </a:p>
          <a:p>
            <a:pPr marL="285750" marR="0" lvl="0" indent="-285750" algn="l" rtl="0">
              <a:lnSpc>
                <a:spcPct val="100000"/>
              </a:lnSpc>
              <a:spcBef>
                <a:spcPts val="0"/>
              </a:spcBef>
              <a:spcAft>
                <a:spcPts val="0"/>
              </a:spcAft>
              <a:buClr>
                <a:srgbClr val="C00000"/>
              </a:buClr>
              <a:buSzPct val="100000"/>
              <a:buFont typeface="Wingdings" panose="05000000000000000000" pitchFamily="2" charset="2"/>
              <a:buChar char="§"/>
            </a:pPr>
            <a:r>
              <a:rPr lang="sk-SK" dirty="0">
                <a:solidFill>
                  <a:schemeClr val="bg2"/>
                </a:solidFill>
                <a:latin typeface="Source Sans Pro" panose="020B0503030403020204" pitchFamily="34" charset="0"/>
                <a:ea typeface="Source Sans Pro" panose="020B0503030403020204" pitchFamily="34" charset="0"/>
                <a:sym typeface="Source Sans Pro"/>
              </a:rPr>
              <a:t>Bezpečnostné pravidlá implementačnej organizácie </a:t>
            </a:r>
            <a:r>
              <a:rPr lang="sk-SK" b="1" dirty="0">
                <a:solidFill>
                  <a:schemeClr val="bg2"/>
                </a:solidFill>
                <a:latin typeface="Source Sans Pro" panose="020B0503030403020204" pitchFamily="34" charset="0"/>
                <a:ea typeface="Source Sans Pro" panose="020B0503030403020204" pitchFamily="34" charset="0"/>
                <a:sym typeface="Source Sans Pro"/>
              </a:rPr>
              <a:t>(povinné pre SAMRS/2026/HUM/1/UA/1)</a:t>
            </a:r>
          </a:p>
        </p:txBody>
      </p:sp>
      <p:pic>
        <p:nvPicPr>
          <p:cNvPr id="339" name="Google Shape;339;gc3692f58e4_0_51"/>
          <p:cNvPicPr preferRelativeResize="0"/>
          <p:nvPr/>
        </p:nvPicPr>
        <p:blipFill rotWithShape="1">
          <a:blip r:embed="rId6">
            <a:alphaModFix/>
          </a:blip>
          <a:srcRect l="4287" r="4296"/>
          <a:stretch/>
        </p:blipFill>
        <p:spPr>
          <a:xfrm>
            <a:off x="5646275" y="0"/>
            <a:ext cx="1207168" cy="628651"/>
          </a:xfrm>
          <a:prstGeom prst="rect">
            <a:avLst/>
          </a:prstGeom>
          <a:noFill/>
          <a:ln>
            <a:noFill/>
          </a:ln>
        </p:spPr>
      </p:pic>
      <p:pic>
        <p:nvPicPr>
          <p:cNvPr id="340" name="Google Shape;340;gc3692f58e4_0_51"/>
          <p:cNvPicPr preferRelativeResize="0"/>
          <p:nvPr/>
        </p:nvPicPr>
        <p:blipFill rotWithShape="1">
          <a:blip r:embed="rId7">
            <a:alphaModFix/>
          </a:blip>
          <a:srcRect/>
          <a:stretch/>
        </p:blipFill>
        <p:spPr>
          <a:xfrm>
            <a:off x="7010400" y="125601"/>
            <a:ext cx="1826694" cy="503048"/>
          </a:xfrm>
          <a:prstGeom prst="rect">
            <a:avLst/>
          </a:prstGeom>
          <a:noFill/>
          <a:ln>
            <a:noFill/>
          </a:ln>
        </p:spPr>
      </p:pic>
      <p:pic>
        <p:nvPicPr>
          <p:cNvPr id="19" name="Zvuk 18">
            <a:hlinkClick r:id="" action="ppaction://media"/>
            <a:extLst>
              <a:ext uri="{FF2B5EF4-FFF2-40B4-BE49-F238E27FC236}">
                <a16:creationId xmlns:a16="http://schemas.microsoft.com/office/drawing/2014/main" id="{BCFF7CBA-107A-B89B-BA8F-FB108F62DD68}"/>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76563" t="-76563" r="-76563" b="-76563"/>
          <a:stretch>
            <a:fillRect/>
          </a:stretch>
        </p:blipFill>
        <p:spPr>
          <a:xfrm>
            <a:off x="7552479" y="3474849"/>
            <a:ext cx="1543050" cy="1543050"/>
          </a:xfrm>
          <a:prstGeom prst="ellipse">
            <a:avLst/>
          </a:prstGeom>
        </p:spPr>
      </p:pic>
    </p:spTree>
    <p:extLst>
      <p:ext uri="{BB962C8B-B14F-4D97-AF65-F5344CB8AC3E}">
        <p14:creationId xmlns:p14="http://schemas.microsoft.com/office/powerpoint/2010/main" val="455106464"/>
      </p:ext>
    </p:extLst>
  </p:cSld>
  <p:clrMapOvr>
    <a:masterClrMapping/>
  </p:clrMapOvr>
  <mc:AlternateContent xmlns:mc="http://schemas.openxmlformats.org/markup-compatibility/2006" xmlns:p14="http://schemas.microsoft.com/office/powerpoint/2010/main">
    <mc:Choice Requires="p14">
      <p:transition spd="slow" p14:dur="2000" advTm="77858"/>
    </mc:Choice>
    <mc:Fallback xmlns="">
      <p:transition spd="slow" advTm="77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90"/>
        <p:cNvGrpSpPr/>
        <p:nvPr/>
      </p:nvGrpSpPr>
      <p:grpSpPr>
        <a:xfrm>
          <a:off x="0" y="0"/>
          <a:ext cx="0" cy="0"/>
          <a:chOff x="0" y="0"/>
          <a:chExt cx="0" cy="0"/>
        </a:xfrm>
      </p:grpSpPr>
      <p:sp>
        <p:nvSpPr>
          <p:cNvPr id="291" name="Google Shape;291;gc3692f58e4_0_25"/>
          <p:cNvSpPr txBox="1">
            <a:spLocks noGrp="1"/>
          </p:cNvSpPr>
          <p:nvPr>
            <p:ph type="subTitle" idx="4294967295"/>
          </p:nvPr>
        </p:nvSpPr>
        <p:spPr>
          <a:xfrm>
            <a:off x="346396" y="1034367"/>
            <a:ext cx="4580606" cy="355914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7375E"/>
              </a:buClr>
              <a:buSzPts val="3200"/>
              <a:buFont typeface="Arial"/>
              <a:buNone/>
            </a:pPr>
            <a:r>
              <a:rPr lang="sk-SK" sz="1800" b="1" dirty="0">
                <a:solidFill>
                  <a:srgbClr val="195091"/>
                </a:solidFill>
                <a:latin typeface="Source Sans Pro"/>
                <a:ea typeface="Source Sans Pro"/>
                <a:cs typeface="Source Sans Pro"/>
                <a:sym typeface="Source Sans Pro"/>
              </a:rPr>
              <a:t>Príloha č. 2: Logický rámec projektu</a:t>
            </a:r>
          </a:p>
          <a:p>
            <a:pPr marL="0" marR="0" lvl="0" indent="0" algn="l" rtl="0">
              <a:lnSpc>
                <a:spcPct val="100000"/>
              </a:lnSpc>
              <a:spcBef>
                <a:spcPts val="0"/>
              </a:spcBef>
              <a:spcAft>
                <a:spcPts val="0"/>
              </a:spcAft>
              <a:buClr>
                <a:srgbClr val="17375E"/>
              </a:buClr>
              <a:buSzPts val="3200"/>
              <a:buFont typeface="Arial"/>
              <a:buNone/>
            </a:pPr>
            <a:endParaRPr lang="sk-SK" sz="1800" b="1" dirty="0">
              <a:solidFill>
                <a:srgbClr val="195091"/>
              </a:solidFill>
              <a:latin typeface="Source Sans Pro"/>
              <a:ea typeface="Source Sans Pro"/>
              <a:cs typeface="Source Sans Pro"/>
              <a:sym typeface="Source Sans Pro"/>
            </a:endParaRPr>
          </a:p>
          <a:p>
            <a:pPr marL="25400" indent="0">
              <a:buSzPts val="1800"/>
              <a:buNone/>
            </a:pPr>
            <a:r>
              <a:rPr lang="sk-SK" sz="1400" b="1" dirty="0">
                <a:solidFill>
                  <a:srgbClr val="195091"/>
                </a:solidFill>
                <a:latin typeface="Source Sans Pro"/>
                <a:ea typeface="Source Sans Pro"/>
                <a:cs typeface="Source Sans Pro"/>
              </a:rPr>
              <a:t>Logika intervencie („</a:t>
            </a:r>
            <a:r>
              <a:rPr lang="sk-SK" sz="1400" b="1" dirty="0" err="1">
                <a:solidFill>
                  <a:srgbClr val="195091"/>
                </a:solidFill>
                <a:latin typeface="Source Sans Pro"/>
                <a:ea typeface="Source Sans Pro"/>
                <a:cs typeface="Source Sans Pro"/>
              </a:rPr>
              <a:t>Theory</a:t>
            </a:r>
            <a:r>
              <a:rPr lang="sk-SK" sz="1400" b="1" dirty="0">
                <a:solidFill>
                  <a:srgbClr val="195091"/>
                </a:solidFill>
                <a:latin typeface="Source Sans Pro"/>
                <a:ea typeface="Source Sans Pro"/>
                <a:cs typeface="Source Sans Pro"/>
              </a:rPr>
              <a:t> of change“)</a:t>
            </a:r>
          </a:p>
          <a:p>
            <a:pPr marL="285750" indent="-285750">
              <a:buClr>
                <a:schemeClr val="accent2"/>
              </a:buClr>
              <a:buSzPct val="100000"/>
              <a:buFont typeface="Wingdings" panose="05000000000000000000" pitchFamily="2" charset="2"/>
              <a:buChar char="§"/>
            </a:pPr>
            <a:r>
              <a:rPr lang="sk-SK" sz="1400" dirty="0">
                <a:solidFill>
                  <a:srgbClr val="195091"/>
                </a:solidFill>
                <a:latin typeface="Source Sans Pro"/>
                <a:ea typeface="Source Sans Pro"/>
              </a:rPr>
              <a:t>Nižšie úrovne musia prispievať k napĺňaniu vyšších úrovní</a:t>
            </a:r>
          </a:p>
          <a:p>
            <a:pPr>
              <a:buSzPts val="1800"/>
            </a:pPr>
            <a:endParaRPr lang="sk-SK" sz="1400" b="1" dirty="0">
              <a:solidFill>
                <a:srgbClr val="195091"/>
              </a:solidFill>
              <a:latin typeface="Source Sans Pro"/>
              <a:ea typeface="Source Sans Pro"/>
              <a:cs typeface="Source Sans Pro"/>
            </a:endParaRPr>
          </a:p>
          <a:p>
            <a:pPr marL="25400" indent="0">
              <a:buSzPts val="1800"/>
              <a:buNone/>
            </a:pPr>
            <a:r>
              <a:rPr lang="sk-SK" sz="1400" b="1" dirty="0">
                <a:solidFill>
                  <a:srgbClr val="195091"/>
                </a:solidFill>
                <a:latin typeface="Source Sans Pro"/>
                <a:ea typeface="Source Sans Pro"/>
                <a:cs typeface="Source Sans Pro"/>
              </a:rPr>
              <a:t>Indikátory</a:t>
            </a:r>
          </a:p>
          <a:p>
            <a:pPr marL="285750" indent="-285750">
              <a:buClr>
                <a:schemeClr val="accent2"/>
              </a:buClr>
              <a:buSzPct val="100000"/>
              <a:buFont typeface="Wingdings" panose="05000000000000000000" pitchFamily="2" charset="2"/>
              <a:buChar char="§"/>
            </a:pPr>
            <a:r>
              <a:rPr lang="sk-SK" sz="1400" dirty="0">
                <a:solidFill>
                  <a:srgbClr val="195091"/>
                </a:solidFill>
                <a:latin typeface="Source Sans Pro"/>
                <a:ea typeface="Source Sans Pro"/>
                <a:cs typeface="Source Sans Pro"/>
              </a:rPr>
              <a:t>Zamerané na výsledok, nie na proces</a:t>
            </a:r>
          </a:p>
          <a:p>
            <a:pPr marL="285750" indent="-285750">
              <a:buClr>
                <a:schemeClr val="accent2"/>
              </a:buClr>
              <a:buSzPct val="100000"/>
              <a:buFont typeface="Wingdings" panose="05000000000000000000" pitchFamily="2" charset="2"/>
              <a:buChar char="§"/>
            </a:pPr>
            <a:r>
              <a:rPr lang="sk-SK" sz="1400" dirty="0">
                <a:solidFill>
                  <a:srgbClr val="195091"/>
                </a:solidFill>
                <a:latin typeface="Source Sans Pro"/>
                <a:ea typeface="Source Sans Pro"/>
                <a:cs typeface="Source Sans Pro"/>
              </a:rPr>
              <a:t>SMART (špecifické</a:t>
            </a:r>
            <a:r>
              <a:rPr lang="en-US" sz="1400" dirty="0">
                <a:solidFill>
                  <a:srgbClr val="195091"/>
                </a:solidFill>
                <a:latin typeface="Source Sans Pro"/>
                <a:ea typeface="Source Sans Pro"/>
                <a:cs typeface="Source Sans Pro"/>
              </a:rPr>
              <a:t>, </a:t>
            </a:r>
            <a:r>
              <a:rPr lang="sk-SK" sz="1400" dirty="0">
                <a:solidFill>
                  <a:srgbClr val="195091"/>
                </a:solidFill>
                <a:latin typeface="Source Sans Pro"/>
                <a:ea typeface="Source Sans Pro"/>
                <a:cs typeface="Source Sans Pro"/>
              </a:rPr>
              <a:t>merateľné</a:t>
            </a:r>
            <a:r>
              <a:rPr lang="en-US" sz="1400" dirty="0">
                <a:solidFill>
                  <a:srgbClr val="195091"/>
                </a:solidFill>
                <a:latin typeface="Source Sans Pro"/>
                <a:ea typeface="Source Sans Pro"/>
                <a:cs typeface="Source Sans Pro"/>
              </a:rPr>
              <a:t>, </a:t>
            </a:r>
            <a:r>
              <a:rPr lang="sk-SK" sz="1400" dirty="0">
                <a:solidFill>
                  <a:srgbClr val="195091"/>
                </a:solidFill>
                <a:latin typeface="Source Sans Pro"/>
                <a:ea typeface="Source Sans Pro"/>
                <a:cs typeface="Source Sans Pro"/>
              </a:rPr>
              <a:t>dosiahnuteľné</a:t>
            </a:r>
            <a:r>
              <a:rPr lang="en-US" sz="1400" dirty="0">
                <a:solidFill>
                  <a:srgbClr val="195091"/>
                </a:solidFill>
                <a:latin typeface="Source Sans Pro"/>
                <a:ea typeface="Source Sans Pro"/>
                <a:cs typeface="Source Sans Pro"/>
              </a:rPr>
              <a:t>, </a:t>
            </a:r>
            <a:r>
              <a:rPr lang="sk-SK" sz="1400" dirty="0">
                <a:solidFill>
                  <a:srgbClr val="195091"/>
                </a:solidFill>
                <a:latin typeface="Source Sans Pro"/>
                <a:ea typeface="Source Sans Pro"/>
                <a:cs typeface="Source Sans Pro"/>
              </a:rPr>
              <a:t>relevantné, časovo obmedzené)</a:t>
            </a:r>
          </a:p>
          <a:p>
            <a:pPr>
              <a:buClr>
                <a:schemeClr val="accent2"/>
              </a:buClr>
              <a:buSzPts val="1800"/>
            </a:pPr>
            <a:endParaRPr lang="sk-SK" sz="1400" b="1" dirty="0">
              <a:solidFill>
                <a:srgbClr val="195091"/>
              </a:solidFill>
              <a:latin typeface="Source Sans Pro"/>
              <a:ea typeface="Source Sans Pro"/>
              <a:cs typeface="Source Sans Pro"/>
            </a:endParaRPr>
          </a:p>
          <a:p>
            <a:pPr marL="25400" indent="0">
              <a:buClr>
                <a:schemeClr val="accent2"/>
              </a:buClr>
              <a:buSzPts val="1800"/>
              <a:buNone/>
            </a:pPr>
            <a:r>
              <a:rPr lang="pl-PL" sz="1400" b="1" dirty="0">
                <a:solidFill>
                  <a:srgbClr val="195091"/>
                </a:solidFill>
                <a:latin typeface="Source Sans Pro"/>
                <a:ea typeface="Source Sans Pro"/>
                <a:cs typeface="Source Sans Pro"/>
              </a:rPr>
              <a:t>Zdroje overenia</a:t>
            </a:r>
          </a:p>
          <a:p>
            <a:pPr marL="285750" indent="-285750">
              <a:buClr>
                <a:schemeClr val="accent2"/>
              </a:buClr>
              <a:buSzPct val="100000"/>
              <a:buFont typeface="Wingdings" panose="05000000000000000000" pitchFamily="2" charset="2"/>
              <a:buChar char="§"/>
            </a:pPr>
            <a:r>
              <a:rPr lang="sk-SK" sz="1400" dirty="0">
                <a:solidFill>
                  <a:srgbClr val="195091"/>
                </a:solidFill>
                <a:latin typeface="Source Sans Pro"/>
                <a:ea typeface="Source Sans Pro"/>
                <a:cs typeface="Source Sans Pro"/>
              </a:rPr>
              <a:t>Navrhnúť len také, ktoré viete dodať. </a:t>
            </a:r>
          </a:p>
          <a:p>
            <a:pPr marL="0" marR="0" lvl="0" indent="0" algn="l" rtl="0">
              <a:lnSpc>
                <a:spcPct val="100000"/>
              </a:lnSpc>
              <a:spcBef>
                <a:spcPts val="0"/>
              </a:spcBef>
              <a:spcAft>
                <a:spcPts val="0"/>
              </a:spcAft>
              <a:buClr>
                <a:srgbClr val="17375E"/>
              </a:buClr>
              <a:buSzPts val="3200"/>
              <a:buFont typeface="Arial"/>
              <a:buNone/>
            </a:pPr>
            <a:endParaRPr lang="sk-SK" sz="1800" b="1" dirty="0">
              <a:solidFill>
                <a:srgbClr val="195091"/>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17375E"/>
              </a:buClr>
              <a:buSzPts val="3200"/>
              <a:buFont typeface="Arial"/>
              <a:buNone/>
            </a:pPr>
            <a:endParaRPr lang="sk-SK" sz="1800" b="1" i="0" u="none" strike="noStrike" cap="none" dirty="0">
              <a:solidFill>
                <a:srgbClr val="195091"/>
              </a:solidFill>
              <a:latin typeface="Source Sans Pro"/>
              <a:ea typeface="Source Sans Pro"/>
              <a:cs typeface="Source Sans Pro"/>
              <a:sym typeface="Source Sans Pro"/>
            </a:endParaRPr>
          </a:p>
        </p:txBody>
      </p:sp>
      <p:pic>
        <p:nvPicPr>
          <p:cNvPr id="295" name="Google Shape;295;gc3692f58e4_0_25"/>
          <p:cNvPicPr preferRelativeResize="0"/>
          <p:nvPr/>
        </p:nvPicPr>
        <p:blipFill rotWithShape="1">
          <a:blip r:embed="rId6">
            <a:alphaModFix/>
          </a:blip>
          <a:srcRect l="4287" r="4296"/>
          <a:stretch/>
        </p:blipFill>
        <p:spPr>
          <a:xfrm>
            <a:off x="5646275" y="0"/>
            <a:ext cx="1207168" cy="628651"/>
          </a:xfrm>
          <a:prstGeom prst="rect">
            <a:avLst/>
          </a:prstGeom>
          <a:noFill/>
          <a:ln>
            <a:noFill/>
          </a:ln>
        </p:spPr>
      </p:pic>
      <p:pic>
        <p:nvPicPr>
          <p:cNvPr id="296" name="Google Shape;296;gc3692f58e4_0_25"/>
          <p:cNvPicPr preferRelativeResize="0"/>
          <p:nvPr/>
        </p:nvPicPr>
        <p:blipFill rotWithShape="1">
          <a:blip r:embed="rId7">
            <a:alphaModFix/>
          </a:blip>
          <a:srcRect/>
          <a:stretch/>
        </p:blipFill>
        <p:spPr>
          <a:xfrm>
            <a:off x="7010400" y="125601"/>
            <a:ext cx="1826694" cy="503048"/>
          </a:xfrm>
          <a:prstGeom prst="rect">
            <a:avLst/>
          </a:prstGeom>
          <a:noFill/>
          <a:ln>
            <a:noFill/>
          </a:ln>
        </p:spPr>
      </p:pic>
      <p:pic>
        <p:nvPicPr>
          <p:cNvPr id="4" name="Obrázok 3">
            <a:extLst>
              <a:ext uri="{FF2B5EF4-FFF2-40B4-BE49-F238E27FC236}">
                <a16:creationId xmlns:a16="http://schemas.microsoft.com/office/drawing/2014/main" id="{AA95914C-D714-9A1E-E6A5-D9B51B4CBF35}"/>
              </a:ext>
            </a:extLst>
          </p:cNvPr>
          <p:cNvPicPr>
            <a:picLocks noChangeAspect="1"/>
          </p:cNvPicPr>
          <p:nvPr/>
        </p:nvPicPr>
        <p:blipFill>
          <a:blip r:embed="rId8"/>
          <a:stretch>
            <a:fillRect/>
          </a:stretch>
        </p:blipFill>
        <p:spPr>
          <a:xfrm>
            <a:off x="5152955" y="949541"/>
            <a:ext cx="3714889" cy="3985260"/>
          </a:xfrm>
          <a:prstGeom prst="rect">
            <a:avLst/>
          </a:prstGeom>
        </p:spPr>
      </p:pic>
      <p:pic>
        <p:nvPicPr>
          <p:cNvPr id="31" name="Zvuk 30">
            <a:hlinkClick r:id="" action="ppaction://media"/>
            <a:extLst>
              <a:ext uri="{FF2B5EF4-FFF2-40B4-BE49-F238E27FC236}">
                <a16:creationId xmlns:a16="http://schemas.microsoft.com/office/drawing/2014/main" id="{A31C0FD4-0E7D-FD47-85C6-4DD01306D35E}"/>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43749"/>
    </mc:Choice>
    <mc:Fallback xmlns="">
      <p:transition spd="slow" advTm="143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90"/>
        <p:cNvGrpSpPr/>
        <p:nvPr/>
      </p:nvGrpSpPr>
      <p:grpSpPr>
        <a:xfrm>
          <a:off x="0" y="0"/>
          <a:ext cx="0" cy="0"/>
          <a:chOff x="0" y="0"/>
          <a:chExt cx="0" cy="0"/>
        </a:xfrm>
      </p:grpSpPr>
      <p:pic>
        <p:nvPicPr>
          <p:cNvPr id="295" name="Google Shape;295;gc3692f58e4_0_25"/>
          <p:cNvPicPr preferRelativeResize="0"/>
          <p:nvPr/>
        </p:nvPicPr>
        <p:blipFill rotWithShape="1">
          <a:blip r:embed="rId6">
            <a:alphaModFix/>
          </a:blip>
          <a:srcRect l="4287" r="4296"/>
          <a:stretch/>
        </p:blipFill>
        <p:spPr>
          <a:xfrm>
            <a:off x="5646275" y="0"/>
            <a:ext cx="1207168" cy="628651"/>
          </a:xfrm>
          <a:prstGeom prst="rect">
            <a:avLst/>
          </a:prstGeom>
          <a:noFill/>
          <a:ln>
            <a:noFill/>
          </a:ln>
        </p:spPr>
      </p:pic>
      <p:pic>
        <p:nvPicPr>
          <p:cNvPr id="296" name="Google Shape;296;gc3692f58e4_0_25"/>
          <p:cNvPicPr preferRelativeResize="0"/>
          <p:nvPr/>
        </p:nvPicPr>
        <p:blipFill rotWithShape="1">
          <a:blip r:embed="rId7">
            <a:alphaModFix/>
          </a:blip>
          <a:srcRect/>
          <a:stretch/>
        </p:blipFill>
        <p:spPr>
          <a:xfrm>
            <a:off x="7010400" y="125601"/>
            <a:ext cx="1826694" cy="503048"/>
          </a:xfrm>
          <a:prstGeom prst="rect">
            <a:avLst/>
          </a:prstGeom>
          <a:noFill/>
          <a:ln>
            <a:noFill/>
          </a:ln>
        </p:spPr>
      </p:pic>
      <p:sp>
        <p:nvSpPr>
          <p:cNvPr id="6" name="BlokTextu 5">
            <a:extLst>
              <a:ext uri="{FF2B5EF4-FFF2-40B4-BE49-F238E27FC236}">
                <a16:creationId xmlns:a16="http://schemas.microsoft.com/office/drawing/2014/main" id="{372549AC-B449-FDC3-D12C-A2E6EDB3A290}"/>
              </a:ext>
            </a:extLst>
          </p:cNvPr>
          <p:cNvSpPr txBox="1"/>
          <p:nvPr/>
        </p:nvSpPr>
        <p:spPr>
          <a:xfrm>
            <a:off x="311720" y="880378"/>
            <a:ext cx="8520559" cy="1877437"/>
          </a:xfrm>
          <a:prstGeom prst="rect">
            <a:avLst/>
          </a:prstGeom>
          <a:noFill/>
        </p:spPr>
        <p:txBody>
          <a:bodyPr wrap="square">
            <a:spAutoFit/>
          </a:bodyPr>
          <a:lstStyle/>
          <a:p>
            <a:pPr marL="0" marR="0" lvl="0" indent="0" algn="l" rtl="0">
              <a:lnSpc>
                <a:spcPct val="100000"/>
              </a:lnSpc>
              <a:spcBef>
                <a:spcPts val="0"/>
              </a:spcBef>
              <a:spcAft>
                <a:spcPts val="0"/>
              </a:spcAft>
              <a:buClr>
                <a:srgbClr val="17375E"/>
              </a:buClr>
              <a:buSzPts val="3200"/>
              <a:buFont typeface="Arial"/>
              <a:buNone/>
            </a:pPr>
            <a:r>
              <a:rPr lang="sk-SK" sz="1600" b="1" dirty="0">
                <a:solidFill>
                  <a:srgbClr val="195091"/>
                </a:solidFill>
                <a:latin typeface="Source Sans Pro"/>
                <a:ea typeface="Source Sans Pro"/>
                <a:cs typeface="Source Sans Pro"/>
                <a:sym typeface="Source Sans Pro"/>
              </a:rPr>
              <a:t>Pri vypĺňaní postupujte podľa obsahového vymedzenia vo výzvach!</a:t>
            </a:r>
          </a:p>
          <a:p>
            <a:pPr marL="285750" marR="0" lvl="0" indent="-285750" algn="l" rtl="0">
              <a:lnSpc>
                <a:spcPct val="150000"/>
              </a:lnSpc>
              <a:spcBef>
                <a:spcPts val="0"/>
              </a:spcBef>
              <a:spcAft>
                <a:spcPts val="0"/>
              </a:spcAft>
              <a:buClr>
                <a:srgbClr val="C00000"/>
              </a:buClr>
              <a:buSzPct val="100000"/>
              <a:buFont typeface="Wingdings" panose="05000000000000000000" pitchFamily="2" charset="2"/>
              <a:buChar char="§"/>
            </a:pPr>
            <a:r>
              <a:rPr lang="sk-SK" dirty="0">
                <a:solidFill>
                  <a:srgbClr val="195091"/>
                </a:solidFill>
                <a:latin typeface="Source Sans Pro"/>
                <a:ea typeface="Source Sans Pro"/>
                <a:cs typeface="Source Sans Pro"/>
                <a:sym typeface="Source Sans Pro"/>
              </a:rPr>
              <a:t>HUM, PPP, RV, ROZ - nutné vybrať si aspoň jednu z oprávnených aktivít a aspoň jeden merateľný ukazovateľ z príslušnej výzvy. ROZ má sektory rozdelené podľa krajiny.</a:t>
            </a:r>
          </a:p>
          <a:p>
            <a:pPr marL="285750" marR="0" lvl="0" indent="-285750" algn="l" rtl="0">
              <a:lnSpc>
                <a:spcPct val="150000"/>
              </a:lnSpc>
              <a:spcBef>
                <a:spcPts val="0"/>
              </a:spcBef>
              <a:spcAft>
                <a:spcPts val="0"/>
              </a:spcAft>
              <a:buClr>
                <a:srgbClr val="C00000"/>
              </a:buClr>
              <a:buSzPct val="100000"/>
              <a:buFont typeface="Wingdings" panose="05000000000000000000" pitchFamily="2" charset="2"/>
              <a:buChar char="§"/>
            </a:pPr>
            <a:r>
              <a:rPr lang="sk-SK" i="0" u="none" strike="noStrike" cap="none" dirty="0">
                <a:solidFill>
                  <a:srgbClr val="195091"/>
                </a:solidFill>
                <a:latin typeface="Source Sans Pro"/>
                <a:ea typeface="Source Sans Pro"/>
                <a:cs typeface="Source Sans Pro"/>
                <a:sym typeface="Source Sans Pro"/>
              </a:rPr>
              <a:t>Tvorba vlastných ukazovateľov – musia byť tematicky prepojené na príslušný sektor v konkrétnej výzve.</a:t>
            </a:r>
          </a:p>
          <a:p>
            <a:pPr marR="0" lvl="0" algn="l" rtl="0">
              <a:lnSpc>
                <a:spcPct val="150000"/>
              </a:lnSpc>
              <a:spcBef>
                <a:spcPts val="0"/>
              </a:spcBef>
              <a:spcAft>
                <a:spcPts val="0"/>
              </a:spcAft>
              <a:buClr>
                <a:srgbClr val="C00000"/>
              </a:buClr>
              <a:buSzPct val="100000"/>
            </a:pPr>
            <a:endParaRPr lang="sk-SK" i="0" u="none" strike="noStrike" cap="none" dirty="0">
              <a:solidFill>
                <a:srgbClr val="195091"/>
              </a:solidFill>
              <a:latin typeface="Source Sans Pro"/>
              <a:ea typeface="Source Sans Pro"/>
              <a:cs typeface="Source Sans Pro"/>
              <a:sym typeface="Source Sans Pro"/>
            </a:endParaRPr>
          </a:p>
          <a:p>
            <a:pPr marL="285750" marR="0" lvl="0" indent="-285750" algn="l" rtl="0">
              <a:lnSpc>
                <a:spcPct val="100000"/>
              </a:lnSpc>
              <a:spcBef>
                <a:spcPts val="0"/>
              </a:spcBef>
              <a:spcAft>
                <a:spcPts val="0"/>
              </a:spcAft>
              <a:buClr>
                <a:srgbClr val="17375E"/>
              </a:buClr>
              <a:buSzPts val="3200"/>
              <a:buFont typeface="Wingdings" panose="05000000000000000000" pitchFamily="2" charset="2"/>
              <a:buChar char="§"/>
            </a:pPr>
            <a:endParaRPr lang="sk-SK" sz="1600" b="1" i="0" u="none" strike="noStrike" cap="none" dirty="0">
              <a:solidFill>
                <a:srgbClr val="195091"/>
              </a:solidFill>
              <a:latin typeface="Source Sans Pro"/>
              <a:ea typeface="Source Sans Pro"/>
              <a:cs typeface="Source Sans Pro"/>
              <a:sym typeface="Source Sans Pro"/>
            </a:endParaRPr>
          </a:p>
        </p:txBody>
      </p:sp>
      <p:pic>
        <p:nvPicPr>
          <p:cNvPr id="7" name="Obrázok 6">
            <a:extLst>
              <a:ext uri="{FF2B5EF4-FFF2-40B4-BE49-F238E27FC236}">
                <a16:creationId xmlns:a16="http://schemas.microsoft.com/office/drawing/2014/main" id="{FF0421EC-462E-3904-C675-FFBDC50409C5}"/>
              </a:ext>
            </a:extLst>
          </p:cNvPr>
          <p:cNvPicPr>
            <a:picLocks noChangeAspect="1"/>
          </p:cNvPicPr>
          <p:nvPr/>
        </p:nvPicPr>
        <p:blipFill>
          <a:blip r:embed="rId8"/>
          <a:srcRect b="29386"/>
          <a:stretch/>
        </p:blipFill>
        <p:spPr>
          <a:xfrm>
            <a:off x="2000251" y="2276244"/>
            <a:ext cx="4609452" cy="2524968"/>
          </a:xfrm>
          <a:prstGeom prst="rect">
            <a:avLst/>
          </a:prstGeom>
        </p:spPr>
      </p:pic>
      <p:pic>
        <p:nvPicPr>
          <p:cNvPr id="14" name="Zvuk 13">
            <a:hlinkClick r:id="" action="ppaction://media"/>
            <a:extLst>
              <a:ext uri="{FF2B5EF4-FFF2-40B4-BE49-F238E27FC236}">
                <a16:creationId xmlns:a16="http://schemas.microsoft.com/office/drawing/2014/main" id="{9CDE67F1-B9B5-74C3-0911-A782FB3A7ACD}"/>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958064818"/>
      </p:ext>
    </p:extLst>
  </p:cSld>
  <p:clrMapOvr>
    <a:masterClrMapping/>
  </p:clrMapOvr>
  <mc:AlternateContent xmlns:mc="http://schemas.openxmlformats.org/markup-compatibility/2006">
    <mc:Choice xmlns:p14="http://schemas.microsoft.com/office/powerpoint/2010/main" Requires="p14">
      <p:transition spd="slow" p14:dur="2000" advTm="42534"/>
    </mc:Choice>
    <mc:Fallback>
      <p:transition spd="slow" advTm="42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301"/>
        <p:cNvGrpSpPr/>
        <p:nvPr/>
      </p:nvGrpSpPr>
      <p:grpSpPr>
        <a:xfrm>
          <a:off x="0" y="0"/>
          <a:ext cx="0" cy="0"/>
          <a:chOff x="0" y="0"/>
          <a:chExt cx="0" cy="0"/>
        </a:xfrm>
      </p:grpSpPr>
      <p:sp>
        <p:nvSpPr>
          <p:cNvPr id="302" name="Google Shape;302;gc3692f58e4_0_192"/>
          <p:cNvSpPr txBox="1">
            <a:spLocks noGrp="1"/>
          </p:cNvSpPr>
          <p:nvPr>
            <p:ph type="subTitle" idx="4294967295"/>
          </p:nvPr>
        </p:nvSpPr>
        <p:spPr>
          <a:xfrm>
            <a:off x="523869" y="1195732"/>
            <a:ext cx="6718468" cy="77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7375E"/>
              </a:buClr>
              <a:buSzPts val="3200"/>
              <a:buFont typeface="Arial"/>
              <a:buNone/>
            </a:pPr>
            <a:r>
              <a:rPr lang="sk-SK" sz="1800" b="1" dirty="0">
                <a:solidFill>
                  <a:srgbClr val="195091"/>
                </a:solidFill>
                <a:latin typeface="Source Sans Pro"/>
                <a:ea typeface="Source Sans Pro"/>
                <a:cs typeface="Source Sans Pro"/>
                <a:sym typeface="Source Sans Pro"/>
              </a:rPr>
              <a:t>Príloha č. 4: Technická špecifikácia</a:t>
            </a:r>
            <a:endParaRPr sz="1800" b="1" i="0" u="none" strike="noStrike" cap="none" dirty="0">
              <a:solidFill>
                <a:srgbClr val="195091"/>
              </a:solidFill>
              <a:latin typeface="Source Sans Pro"/>
              <a:ea typeface="Source Sans Pro"/>
              <a:cs typeface="Source Sans Pro"/>
              <a:sym typeface="Source Sans Pro"/>
            </a:endParaRPr>
          </a:p>
        </p:txBody>
      </p:sp>
      <p:pic>
        <p:nvPicPr>
          <p:cNvPr id="305" name="Google Shape;305;gc3692f58e4_0_192"/>
          <p:cNvPicPr preferRelativeResize="0"/>
          <p:nvPr/>
        </p:nvPicPr>
        <p:blipFill rotWithShape="1">
          <a:blip r:embed="rId6">
            <a:alphaModFix/>
          </a:blip>
          <a:srcRect l="4287" r="4296"/>
          <a:stretch/>
        </p:blipFill>
        <p:spPr>
          <a:xfrm>
            <a:off x="5646275" y="0"/>
            <a:ext cx="1207168" cy="628651"/>
          </a:xfrm>
          <a:prstGeom prst="rect">
            <a:avLst/>
          </a:prstGeom>
          <a:noFill/>
          <a:ln>
            <a:noFill/>
          </a:ln>
        </p:spPr>
      </p:pic>
      <p:pic>
        <p:nvPicPr>
          <p:cNvPr id="306" name="Google Shape;306;gc3692f58e4_0_192"/>
          <p:cNvPicPr preferRelativeResize="0"/>
          <p:nvPr/>
        </p:nvPicPr>
        <p:blipFill rotWithShape="1">
          <a:blip r:embed="rId7">
            <a:alphaModFix/>
          </a:blip>
          <a:srcRect/>
          <a:stretch/>
        </p:blipFill>
        <p:spPr>
          <a:xfrm>
            <a:off x="7010400" y="125601"/>
            <a:ext cx="1826694" cy="503048"/>
          </a:xfrm>
          <a:prstGeom prst="rect">
            <a:avLst/>
          </a:prstGeom>
          <a:noFill/>
          <a:ln>
            <a:noFill/>
          </a:ln>
        </p:spPr>
      </p:pic>
      <p:pic>
        <p:nvPicPr>
          <p:cNvPr id="3" name="Obrázok 2">
            <a:extLst>
              <a:ext uri="{FF2B5EF4-FFF2-40B4-BE49-F238E27FC236}">
                <a16:creationId xmlns:a16="http://schemas.microsoft.com/office/drawing/2014/main" id="{6724107E-5FEC-9B69-648A-82D78C7F5244}"/>
              </a:ext>
            </a:extLst>
          </p:cNvPr>
          <p:cNvPicPr>
            <a:picLocks noChangeAspect="1"/>
          </p:cNvPicPr>
          <p:nvPr/>
        </p:nvPicPr>
        <p:blipFill>
          <a:blip r:embed="rId8"/>
          <a:stretch>
            <a:fillRect/>
          </a:stretch>
        </p:blipFill>
        <p:spPr>
          <a:xfrm>
            <a:off x="4904907" y="913813"/>
            <a:ext cx="3307343" cy="41040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Zvuk 7">
            <a:hlinkClick r:id="" action="ppaction://media"/>
            <a:extLst>
              <a:ext uri="{FF2B5EF4-FFF2-40B4-BE49-F238E27FC236}">
                <a16:creationId xmlns:a16="http://schemas.microsoft.com/office/drawing/2014/main" id="{37D22F74-EE06-2D97-522D-A3FB7E5D3CBE}"/>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9878"/>
    </mc:Choice>
    <mc:Fallback xmlns="">
      <p:transition spd="slow" advTm="29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Motív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1173</TotalTime>
  <Words>1643</Words>
  <Application>Microsoft Office PowerPoint</Application>
  <PresentationFormat>Prezentácia na obrazovke (16:9)</PresentationFormat>
  <Paragraphs>183</Paragraphs>
  <Slides>18</Slides>
  <Notes>18</Notes>
  <HiddenSlides>0</HiddenSlides>
  <MMClips>18</MMClips>
  <ScaleCrop>false</ScaleCrop>
  <HeadingPairs>
    <vt:vector size="6" baseType="variant">
      <vt:variant>
        <vt:lpstr>Použité písma</vt:lpstr>
      </vt:variant>
      <vt:variant>
        <vt:i4>6</vt:i4>
      </vt:variant>
      <vt:variant>
        <vt:lpstr>Motív</vt:lpstr>
      </vt:variant>
      <vt:variant>
        <vt:i4>1</vt:i4>
      </vt:variant>
      <vt:variant>
        <vt:lpstr>Nadpisy snímok</vt:lpstr>
      </vt:variant>
      <vt:variant>
        <vt:i4>18</vt:i4>
      </vt:variant>
    </vt:vector>
  </HeadingPairs>
  <TitlesOfParts>
    <vt:vector size="25" baseType="lpstr">
      <vt:lpstr>Times New Roman</vt:lpstr>
      <vt:lpstr>Wingdings</vt:lpstr>
      <vt:lpstr>Calibri</vt:lpstr>
      <vt:lpstr>Source Sans Pro</vt:lpstr>
      <vt:lpstr>Arial</vt:lpstr>
      <vt:lpstr>Source Sans Pro Black</vt:lpstr>
      <vt:lpstr>Motív Office</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creator>evak</dc:creator>
  <cp:lastModifiedBy>Mária Káčeriková</cp:lastModifiedBy>
  <cp:revision>30</cp:revision>
  <dcterms:created xsi:type="dcterms:W3CDTF">2014-07-07T08:31:40Z</dcterms:created>
  <dcterms:modified xsi:type="dcterms:W3CDTF">2026-04-10T12:55:51Z</dcterms:modified>
</cp:coreProperties>
</file>