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263" r:id="rId7"/>
    <p:sldId id="313" r:id="rId8"/>
    <p:sldId id="332" r:id="rId9"/>
    <p:sldId id="334" r:id="rId10"/>
    <p:sldId id="322" r:id="rId11"/>
    <p:sldId id="323" r:id="rId12"/>
    <p:sldId id="326" r:id="rId13"/>
    <p:sldId id="327" r:id="rId14"/>
    <p:sldId id="269" r:id="rId15"/>
  </p:sldIdLst>
  <p:sldSz cx="9144000" cy="5143500" type="screen16x9"/>
  <p:notesSz cx="6797675" cy="9926638"/>
  <p:embeddedFontLst>
    <p:embeddedFont>
      <p:font typeface="Source Sans Pro" panose="020B0503030403020204" pitchFamily="34" charset="0"/>
      <p:regular r:id="rId17"/>
      <p:bold r:id="rId18"/>
      <p:italic r:id="rId19"/>
      <p:boldItalic r:id="rId20"/>
    </p:embeddedFont>
    <p:embeddedFont>
      <p:font typeface="Source Sans Pro Black" panose="020B0803030403020204" pitchFamily="34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IYjce3grUbwsJNn42tvL4kdY7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AA28A-C3A7-482A-8B5E-4795DDADCB66}" v="17" dt="2023-10-10T21:21:29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6" autoAdjust="0"/>
    <p:restoredTop sz="87679" autoAdjust="0"/>
  </p:normalViewPr>
  <p:slideViewPr>
    <p:cSldViewPr snapToGrid="0">
      <p:cViewPr varScale="1">
        <p:scale>
          <a:sx n="187" d="100"/>
          <a:sy n="187" d="100"/>
        </p:scale>
        <p:origin x="936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ária Benková" userId="2f918fbe-d67a-4580-878f-4386217d9318" providerId="ADAL" clId="{1BEAA28A-C3A7-482A-8B5E-4795DDADCB66}"/>
    <pc:docChg chg="undo redo custSel addSld delSld modSld sldOrd">
      <pc:chgData name="Anna-Mária Benková" userId="2f918fbe-d67a-4580-878f-4386217d9318" providerId="ADAL" clId="{1BEAA28A-C3A7-482A-8B5E-4795DDADCB66}" dt="2023-10-10T22:17:03.726" v="4007" actId="20577"/>
      <pc:docMkLst>
        <pc:docMk/>
      </pc:docMkLst>
      <pc:sldChg chg="delSp modSp mod">
        <pc:chgData name="Anna-Mária Benková" userId="2f918fbe-d67a-4580-878f-4386217d9318" providerId="ADAL" clId="{1BEAA28A-C3A7-482A-8B5E-4795DDADCB66}" dt="2023-10-10T21:29:30.986" v="3706" actId="1076"/>
        <pc:sldMkLst>
          <pc:docMk/>
          <pc:sldMk cId="0" sldId="257"/>
        </pc:sldMkLst>
        <pc:spChg chg="del">
          <ac:chgData name="Anna-Mária Benková" userId="2f918fbe-d67a-4580-878f-4386217d9318" providerId="ADAL" clId="{1BEAA28A-C3A7-482A-8B5E-4795DDADCB66}" dt="2023-10-10T17:04:40.793" v="2" actId="478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28.092" v="12" actId="478"/>
          <ac:spMkLst>
            <pc:docMk/>
            <pc:sldMk cId="0" sldId="257"/>
            <ac:spMk id="14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42.494" v="3" actId="478"/>
          <ac:spMkLst>
            <pc:docMk/>
            <pc:sldMk cId="0" sldId="257"/>
            <ac:spMk id="15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41.090" v="17" actId="478"/>
          <ac:spMkLst>
            <pc:docMk/>
            <pc:sldMk cId="0" sldId="257"/>
            <ac:spMk id="16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06:01.778" v="25" actId="14100"/>
          <ac:spMkLst>
            <pc:docMk/>
            <pc:sldMk cId="0" sldId="257"/>
            <ac:spMk id="266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29:14.561" v="3702" actId="207"/>
          <ac:spMkLst>
            <pc:docMk/>
            <pc:sldMk cId="0" sldId="257"/>
            <ac:spMk id="267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19.411" v="10" actId="478"/>
          <ac:spMkLst>
            <pc:docMk/>
            <pc:sldMk cId="0" sldId="257"/>
            <ac:spMk id="268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38.016" v="1" actId="478"/>
          <ac:spMkLst>
            <pc:docMk/>
            <pc:sldMk cId="0" sldId="257"/>
            <ac:spMk id="27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35.575" v="0" actId="478"/>
          <ac:spMkLst>
            <pc:docMk/>
            <pc:sldMk cId="0" sldId="257"/>
            <ac:spMk id="274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21:29:30.986" v="3706" actId="1076"/>
          <ac:picMkLst>
            <pc:docMk/>
            <pc:sldMk cId="0" sldId="257"/>
            <ac:picMk id="17" creationId="{00000000-0000-0000-0000-000000000000}"/>
          </ac:picMkLst>
        </pc:picChg>
      </pc:sldChg>
      <pc:sldChg chg="modSp mod">
        <pc:chgData name="Anna-Mária Benková" userId="2f918fbe-d67a-4580-878f-4386217d9318" providerId="ADAL" clId="{1BEAA28A-C3A7-482A-8B5E-4795DDADCB66}" dt="2023-10-10T19:43:36.575" v="1320" actId="14100"/>
        <pc:sldMkLst>
          <pc:docMk/>
          <pc:sldMk cId="0" sldId="258"/>
        </pc:sldMkLst>
        <pc:spChg chg="mod">
          <ac:chgData name="Anna-Mária Benková" userId="2f918fbe-d67a-4580-878f-4386217d9318" providerId="ADAL" clId="{1BEAA28A-C3A7-482A-8B5E-4795DDADCB66}" dt="2023-10-10T19:43:36.575" v="1320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13:04.008" v="149" actId="207"/>
          <ac:spMkLst>
            <pc:docMk/>
            <pc:sldMk cId="0" sldId="258"/>
            <ac:spMk id="282" creationId="{00000000-0000-0000-0000-000000000000}"/>
          </ac:spMkLst>
        </pc:spChg>
        <pc:picChg chg="mod ord">
          <ac:chgData name="Anna-Mária Benková" userId="2f918fbe-d67a-4580-878f-4386217d9318" providerId="ADAL" clId="{1BEAA28A-C3A7-482A-8B5E-4795DDADCB66}" dt="2023-10-10T17:10:23.318" v="119" actId="167"/>
          <ac:picMkLst>
            <pc:docMk/>
            <pc:sldMk cId="0" sldId="258"/>
            <ac:picMk id="2" creationId="{A2A40077-9ABB-5CA9-D1FB-172733EDAE6B}"/>
          </ac:picMkLst>
        </pc:picChg>
      </pc:sldChg>
      <pc:sldChg chg="addSp modSp mod">
        <pc:chgData name="Anna-Mária Benková" userId="2f918fbe-d67a-4580-878f-4386217d9318" providerId="ADAL" clId="{1BEAA28A-C3A7-482A-8B5E-4795DDADCB66}" dt="2023-10-10T17:17:13.207" v="172" actId="207"/>
        <pc:sldMkLst>
          <pc:docMk/>
          <pc:sldMk cId="0" sldId="259"/>
        </pc:sldMkLst>
        <pc:spChg chg="mod">
          <ac:chgData name="Anna-Mária Benková" userId="2f918fbe-d67a-4580-878f-4386217d9318" providerId="ADAL" clId="{1BEAA28A-C3A7-482A-8B5E-4795DDADCB66}" dt="2023-10-10T17:16:35.378" v="161" actId="207"/>
          <ac:spMkLst>
            <pc:docMk/>
            <pc:sldMk cId="0" sldId="25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17:13.207" v="172" actId="207"/>
          <ac:spMkLst>
            <pc:docMk/>
            <pc:sldMk cId="0" sldId="259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17:15:41.450" v="160" actId="1076"/>
          <ac:picMkLst>
            <pc:docMk/>
            <pc:sldMk cId="0" sldId="259"/>
            <ac:picMk id="3" creationId="{42633E15-64D4-F0AD-09AB-00B7A66AFA81}"/>
          </ac:picMkLst>
        </pc:picChg>
      </pc:sldChg>
      <pc:sldChg chg="modSp mod modNotesTx">
        <pc:chgData name="Anna-Mária Benková" userId="2f918fbe-d67a-4580-878f-4386217d9318" providerId="ADAL" clId="{1BEAA28A-C3A7-482A-8B5E-4795DDADCB66}" dt="2023-10-10T22:02:53.107" v="3878" actId="14100"/>
        <pc:sldMkLst>
          <pc:docMk/>
          <pc:sldMk cId="0" sldId="260"/>
        </pc:sldMkLst>
        <pc:spChg chg="mod">
          <ac:chgData name="Anna-Mária Benková" userId="2f918fbe-d67a-4580-878f-4386217d9318" providerId="ADAL" clId="{1BEAA28A-C3A7-482A-8B5E-4795DDADCB66}" dt="2023-10-10T22:02:53.107" v="3878" actId="14100"/>
          <ac:spMkLst>
            <pc:docMk/>
            <pc:sldMk cId="0" sldId="260"/>
            <ac:spMk id="2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28:24.174" v="393" actId="207"/>
          <ac:spMkLst>
            <pc:docMk/>
            <pc:sldMk cId="0" sldId="260"/>
            <ac:spMk id="302" creationId="{00000000-0000-0000-0000-000000000000}"/>
          </ac:spMkLst>
        </pc:spChg>
      </pc:sldChg>
      <pc:sldChg chg="delSp modSp mod">
        <pc:chgData name="Anna-Mária Benková" userId="2f918fbe-d67a-4580-878f-4386217d9318" providerId="ADAL" clId="{1BEAA28A-C3A7-482A-8B5E-4795DDADCB66}" dt="2023-10-10T17:31:42.642" v="425" actId="14100"/>
        <pc:sldMkLst>
          <pc:docMk/>
          <pc:sldMk cId="0" sldId="263"/>
        </pc:sldMkLst>
        <pc:spChg chg="mod">
          <ac:chgData name="Anna-Mária Benková" userId="2f918fbe-d67a-4580-878f-4386217d9318" providerId="ADAL" clId="{1BEAA28A-C3A7-482A-8B5E-4795DDADCB66}" dt="2023-10-10T17:31:42.642" v="425" actId="14100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30:12.418" v="410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1:26.098" v="422" actId="255"/>
          <ac:spMkLst>
            <pc:docMk/>
            <pc:sldMk cId="0" sldId="263"/>
            <ac:spMk id="334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1:08.466" v="420" actId="14100"/>
          <ac:spMkLst>
            <pc:docMk/>
            <pc:sldMk cId="0" sldId="263"/>
            <ac:spMk id="33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29:37.712" v="403" actId="478"/>
          <ac:spMkLst>
            <pc:docMk/>
            <pc:sldMk cId="0" sldId="263"/>
            <ac:spMk id="34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29:34.493" v="402" actId="478"/>
          <ac:spMkLst>
            <pc:docMk/>
            <pc:sldMk cId="0" sldId="263"/>
            <ac:spMk id="342" creationId="{00000000-0000-0000-0000-000000000000}"/>
          </ac:spMkLst>
        </pc:spChg>
      </pc:sldChg>
      <pc:sldChg chg="modSp mod">
        <pc:chgData name="Anna-Mária Benková" userId="2f918fbe-d67a-4580-878f-4386217d9318" providerId="ADAL" clId="{1BEAA28A-C3A7-482A-8B5E-4795DDADCB66}" dt="2023-10-10T20:58:56.433" v="2925" actId="1076"/>
        <pc:sldMkLst>
          <pc:docMk/>
          <pc:sldMk cId="0" sldId="268"/>
        </pc:sldMkLst>
        <pc:spChg chg="mod">
          <ac:chgData name="Anna-Mária Benková" userId="2f918fbe-d67a-4580-878f-4386217d9318" providerId="ADAL" clId="{1BEAA28A-C3A7-482A-8B5E-4795DDADCB66}" dt="2023-10-10T20:58:56.433" v="2925" actId="1076"/>
          <ac:spMkLst>
            <pc:docMk/>
            <pc:sldMk cId="0" sldId="268"/>
            <ac:spMk id="409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58:55.562" v="2924" actId="20577"/>
          <ac:spMkLst>
            <pc:docMk/>
            <pc:sldMk cId="0" sldId="268"/>
            <ac:spMk id="410" creationId="{00000000-0000-0000-0000-000000000000}"/>
          </ac:spMkLst>
        </pc:spChg>
      </pc:sldChg>
      <pc:sldChg chg="modSp mod">
        <pc:chgData name="Anna-Mária Benková" userId="2f918fbe-d67a-4580-878f-4386217d9318" providerId="ADAL" clId="{1BEAA28A-C3A7-482A-8B5E-4795DDADCB66}" dt="2023-10-10T21:31:14.827" v="3713" actId="1076"/>
        <pc:sldMkLst>
          <pc:docMk/>
          <pc:sldMk cId="1849956824" sldId="272"/>
        </pc:sldMkLst>
        <pc:spChg chg="mod">
          <ac:chgData name="Anna-Mária Benková" userId="2f918fbe-d67a-4580-878f-4386217d9318" providerId="ADAL" clId="{1BEAA28A-C3A7-482A-8B5E-4795DDADCB66}" dt="2023-10-10T17:32:20.609" v="426" actId="207"/>
          <ac:spMkLst>
            <pc:docMk/>
            <pc:sldMk cId="1849956824" sldId="272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3:02.574" v="428" actId="14100"/>
          <ac:spMkLst>
            <pc:docMk/>
            <pc:sldMk cId="1849956824" sldId="272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21:31:14.827" v="3713" actId="1076"/>
          <ac:picMkLst>
            <pc:docMk/>
            <pc:sldMk cId="1849956824" sldId="272"/>
            <ac:picMk id="3" creationId="{FFFD6B5C-C4E9-DA4B-71D2-332B5E2DD4D9}"/>
          </ac:picMkLst>
        </pc:picChg>
        <pc:picChg chg="mod">
          <ac:chgData name="Anna-Mária Benková" userId="2f918fbe-d67a-4580-878f-4386217d9318" providerId="ADAL" clId="{1BEAA28A-C3A7-482A-8B5E-4795DDADCB66}" dt="2023-10-10T21:30:25.494" v="3707" actId="1076"/>
          <ac:picMkLst>
            <pc:docMk/>
            <pc:sldMk cId="1849956824" sldId="272"/>
            <ac:picMk id="6" creationId="{6DA25104-8E85-FBE3-3D46-2914A42EE695}"/>
          </ac:picMkLst>
        </pc:picChg>
        <pc:picChg chg="mod">
          <ac:chgData name="Anna-Mária Benková" userId="2f918fbe-d67a-4580-878f-4386217d9318" providerId="ADAL" clId="{1BEAA28A-C3A7-482A-8B5E-4795DDADCB66}" dt="2023-10-10T21:31:08.373" v="3712" actId="1076"/>
          <ac:picMkLst>
            <pc:docMk/>
            <pc:sldMk cId="1849956824" sldId="272"/>
            <ac:picMk id="7" creationId="{3AE7E330-9C73-BB6C-C9F0-B521208C9FCA}"/>
          </ac:picMkLst>
        </pc:picChg>
      </pc:sldChg>
      <pc:sldChg chg="delSp modSp mod modNotesTx">
        <pc:chgData name="Anna-Mária Benková" userId="2f918fbe-d67a-4580-878f-4386217d9318" providerId="ADAL" clId="{1BEAA28A-C3A7-482A-8B5E-4795DDADCB66}" dt="2023-10-10T19:45:04.851" v="1329" actId="20577"/>
        <pc:sldMkLst>
          <pc:docMk/>
          <pc:sldMk cId="1607440425" sldId="273"/>
        </pc:sldMkLst>
        <pc:spChg chg="del">
          <ac:chgData name="Anna-Mária Benková" userId="2f918fbe-d67a-4580-878f-4386217d9318" providerId="ADAL" clId="{1BEAA28A-C3A7-482A-8B5E-4795DDADCB66}" dt="2023-10-10T17:39:39.469" v="432" actId="478"/>
          <ac:spMkLst>
            <pc:docMk/>
            <pc:sldMk cId="1607440425" sldId="273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6.915" v="430" actId="478"/>
          <ac:spMkLst>
            <pc:docMk/>
            <pc:sldMk cId="1607440425" sldId="273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7.946" v="431" actId="478"/>
          <ac:spMkLst>
            <pc:docMk/>
            <pc:sldMk cId="1607440425" sldId="273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5.838" v="429" actId="478"/>
          <ac:spMkLst>
            <pc:docMk/>
            <pc:sldMk cId="1607440425" sldId="273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8:49:34.452" v="892" actId="20577"/>
          <ac:spMkLst>
            <pc:docMk/>
            <pc:sldMk cId="1607440425" sldId="273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9:45:04.851" v="1329" actId="20577"/>
          <ac:spMkLst>
            <pc:docMk/>
            <pc:sldMk cId="1607440425" sldId="273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17:55:05.697" v="873" actId="1076"/>
          <ac:picMkLst>
            <pc:docMk/>
            <pc:sldMk cId="1607440425" sldId="273"/>
            <ac:picMk id="11" creationId="{00000000-0000-0000-0000-000000000000}"/>
          </ac:picMkLst>
        </pc:picChg>
      </pc:sldChg>
      <pc:sldChg chg="delSp modSp mod ord modNotesTx">
        <pc:chgData name="Anna-Mária Benková" userId="2f918fbe-d67a-4580-878f-4386217d9318" providerId="ADAL" clId="{1BEAA28A-C3A7-482A-8B5E-4795DDADCB66}" dt="2023-10-10T22:13:37.787" v="3992" actId="20577"/>
        <pc:sldMkLst>
          <pc:docMk/>
          <pc:sldMk cId="1180982093" sldId="279"/>
        </pc:sldMkLst>
        <pc:spChg chg="del">
          <ac:chgData name="Anna-Mária Benková" userId="2f918fbe-d67a-4580-878f-4386217d9318" providerId="ADAL" clId="{1BEAA28A-C3A7-482A-8B5E-4795DDADCB66}" dt="2023-10-10T20:19:38.982" v="1908" actId="478"/>
          <ac:spMkLst>
            <pc:docMk/>
            <pc:sldMk cId="1180982093" sldId="279"/>
            <ac:spMk id="8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37.468" v="1907" actId="478"/>
          <ac:spMkLst>
            <pc:docMk/>
            <pc:sldMk cId="1180982093" sldId="279"/>
            <ac:spMk id="9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41.784" v="1910" actId="478"/>
          <ac:spMkLst>
            <pc:docMk/>
            <pc:sldMk cId="1180982093" sldId="279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39.743" v="1909" actId="478"/>
          <ac:spMkLst>
            <pc:docMk/>
            <pc:sldMk cId="1180982093" sldId="279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31:37.231" v="2252" actId="14100"/>
          <ac:spMkLst>
            <pc:docMk/>
            <pc:sldMk cId="1180982093" sldId="27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13:37.787" v="3992" actId="20577"/>
          <ac:spMkLst>
            <pc:docMk/>
            <pc:sldMk cId="1180982093" sldId="279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19:34.974" v="1906" actId="478"/>
          <ac:picMkLst>
            <pc:docMk/>
            <pc:sldMk cId="1180982093" sldId="279"/>
            <ac:picMk id="2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19:34.121" v="1905" actId="478"/>
          <ac:picMkLst>
            <pc:docMk/>
            <pc:sldMk cId="1180982093" sldId="279"/>
            <ac:picMk id="11" creationId="{00000000-0000-0000-0000-000000000000}"/>
          </ac:picMkLst>
        </pc:picChg>
      </pc:sldChg>
      <pc:sldChg chg="delSp modSp mod ord modNotesTx">
        <pc:chgData name="Anna-Mária Benková" userId="2f918fbe-d67a-4580-878f-4386217d9318" providerId="ADAL" clId="{1BEAA28A-C3A7-482A-8B5E-4795DDADCB66}" dt="2023-10-10T22:14:11.562" v="3995" actId="403"/>
        <pc:sldMkLst>
          <pc:docMk/>
          <pc:sldMk cId="2340646412" sldId="289"/>
        </pc:sldMkLst>
        <pc:spChg chg="del">
          <ac:chgData name="Anna-Mária Benková" userId="2f918fbe-d67a-4580-878f-4386217d9318" providerId="ADAL" clId="{1BEAA28A-C3A7-482A-8B5E-4795DDADCB66}" dt="2023-10-10T20:40:45.735" v="2509" actId="478"/>
          <ac:spMkLst>
            <pc:docMk/>
            <pc:sldMk cId="2340646412" sldId="289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6.890" v="2510" actId="478"/>
          <ac:spMkLst>
            <pc:docMk/>
            <pc:sldMk cId="2340646412" sldId="289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8.046" v="2511" actId="478"/>
          <ac:spMkLst>
            <pc:docMk/>
            <pc:sldMk cId="2340646412" sldId="289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9.063" v="2512" actId="478"/>
          <ac:spMkLst>
            <pc:docMk/>
            <pc:sldMk cId="2340646412" sldId="289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50.241" v="2513" actId="478"/>
          <ac:spMkLst>
            <pc:docMk/>
            <pc:sldMk cId="2340646412" sldId="289"/>
            <ac:spMk id="15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52.775" v="2514" actId="478"/>
          <ac:spMkLst>
            <pc:docMk/>
            <pc:sldMk cId="2340646412" sldId="289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4.895" v="2508" actId="478"/>
          <ac:spMkLst>
            <pc:docMk/>
            <pc:sldMk cId="2340646412" sldId="289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57:07.392" v="2904" actId="14100"/>
          <ac:spMkLst>
            <pc:docMk/>
            <pc:sldMk cId="2340646412" sldId="28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14:11.562" v="3995" actId="403"/>
          <ac:spMkLst>
            <pc:docMk/>
            <pc:sldMk cId="2340646412" sldId="289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40:59.252" v="2516" actId="478"/>
          <ac:picMkLst>
            <pc:docMk/>
            <pc:sldMk cId="2340646412" sldId="289"/>
            <ac:picMk id="9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40:59.953" v="2517" actId="478"/>
          <ac:picMkLst>
            <pc:docMk/>
            <pc:sldMk cId="2340646412" sldId="289"/>
            <ac:picMk id="14" creationId="{00000000-0000-0000-0000-000000000000}"/>
          </ac:picMkLst>
        </pc:picChg>
      </pc:sldChg>
      <pc:sldChg chg="del">
        <pc:chgData name="Anna-Mária Benková" userId="2f918fbe-d67a-4580-878f-4386217d9318" providerId="ADAL" clId="{1BEAA28A-C3A7-482A-8B5E-4795DDADCB66}" dt="2023-10-10T21:27:33.975" v="3675" actId="2696"/>
        <pc:sldMkLst>
          <pc:docMk/>
          <pc:sldMk cId="1638692468" sldId="290"/>
        </pc:sldMkLst>
      </pc:sldChg>
      <pc:sldChg chg="delSp modSp add mod modNotesTx">
        <pc:chgData name="Anna-Mária Benková" userId="2f918fbe-d67a-4580-878f-4386217d9318" providerId="ADAL" clId="{1BEAA28A-C3A7-482A-8B5E-4795DDADCB66}" dt="2023-10-10T22:08:43.715" v="3929" actId="14100"/>
        <pc:sldMkLst>
          <pc:docMk/>
          <pc:sldMk cId="494131339" sldId="291"/>
        </pc:sldMkLst>
        <pc:spChg chg="del mod">
          <ac:chgData name="Anna-Mária Benková" userId="2f918fbe-d67a-4580-878f-4386217d9318" providerId="ADAL" clId="{1BEAA28A-C3A7-482A-8B5E-4795DDADCB66}" dt="2023-10-10T19:50:00.529" v="1377" actId="478"/>
          <ac:spMkLst>
            <pc:docMk/>
            <pc:sldMk cId="494131339" sldId="291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08:43.715" v="3929" actId="14100"/>
          <ac:spMkLst>
            <pc:docMk/>
            <pc:sldMk cId="494131339" sldId="291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19:50:54.703" v="1385" actId="1076"/>
          <ac:picMkLst>
            <pc:docMk/>
            <pc:sldMk cId="494131339" sldId="291"/>
            <ac:picMk id="11" creationId="{00000000-0000-0000-0000-000000000000}"/>
          </ac:picMkLst>
        </pc:picChg>
      </pc:sldChg>
      <pc:sldChg chg="addSp delSp modSp add mod ord modNotesTx">
        <pc:chgData name="Anna-Mária Benková" userId="2f918fbe-d67a-4580-878f-4386217d9318" providerId="ADAL" clId="{1BEAA28A-C3A7-482A-8B5E-4795DDADCB66}" dt="2023-10-10T22:11:29.159" v="3950" actId="20577"/>
        <pc:sldMkLst>
          <pc:docMk/>
          <pc:sldMk cId="1863553625" sldId="292"/>
        </pc:sldMkLst>
        <pc:spChg chg="add mod">
          <ac:chgData name="Anna-Mária Benková" userId="2f918fbe-d67a-4580-878f-4386217d9318" providerId="ADAL" clId="{1BEAA28A-C3A7-482A-8B5E-4795DDADCB66}" dt="2023-10-10T22:11:29.159" v="3950" actId="20577"/>
          <ac:spMkLst>
            <pc:docMk/>
            <pc:sldMk cId="1863553625" sldId="292"/>
            <ac:spMk id="4" creationId="{A3F880DD-B83E-A7CD-5018-BF8C00E9905E}"/>
          </ac:spMkLst>
        </pc:spChg>
        <pc:spChg chg="del">
          <ac:chgData name="Anna-Mária Benková" userId="2f918fbe-d67a-4580-878f-4386217d9318" providerId="ADAL" clId="{1BEAA28A-C3A7-482A-8B5E-4795DDADCB66}" dt="2023-10-10T19:55:44.836" v="1407" actId="478"/>
          <ac:spMkLst>
            <pc:docMk/>
            <pc:sldMk cId="1863553625" sldId="292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6.096" v="1408" actId="478"/>
          <ac:spMkLst>
            <pc:docMk/>
            <pc:sldMk cId="1863553625" sldId="292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7.348" v="1409" actId="478"/>
          <ac:spMkLst>
            <pc:docMk/>
            <pc:sldMk cId="1863553625" sldId="292"/>
            <ac:spMk id="12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48.299" v="1410" actId="478"/>
          <ac:spMkLst>
            <pc:docMk/>
            <pc:sldMk cId="1863553625" sldId="292"/>
            <ac:spMk id="13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49.921" v="1411" actId="478"/>
          <ac:spMkLst>
            <pc:docMk/>
            <pc:sldMk cId="1863553625" sldId="292"/>
            <ac:spMk id="15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51.436" v="1412" actId="478"/>
          <ac:spMkLst>
            <pc:docMk/>
            <pc:sldMk cId="1863553625" sldId="292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3.925" v="1406" actId="478"/>
          <ac:spMkLst>
            <pc:docMk/>
            <pc:sldMk cId="1863553625" sldId="292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00:17.857" v="1555" actId="20577"/>
          <ac:spMkLst>
            <pc:docMk/>
            <pc:sldMk cId="1863553625" sldId="292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9:57:02.544" v="1469" actId="14100"/>
          <ac:spMkLst>
            <pc:docMk/>
            <pc:sldMk cId="1863553625" sldId="292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19:58:23.388" v="1490" actId="14100"/>
          <ac:picMkLst>
            <pc:docMk/>
            <pc:sldMk cId="1863553625" sldId="292"/>
            <ac:picMk id="2" creationId="{07CEEACC-F315-3C6A-53B4-B62188F61337}"/>
          </ac:picMkLst>
        </pc:picChg>
        <pc:picChg chg="del">
          <ac:chgData name="Anna-Mária Benková" userId="2f918fbe-d67a-4580-878f-4386217d9318" providerId="ADAL" clId="{1BEAA28A-C3A7-482A-8B5E-4795DDADCB66}" dt="2023-10-10T19:55:27.927" v="1395" actId="478"/>
          <ac:picMkLst>
            <pc:docMk/>
            <pc:sldMk cId="1863553625" sldId="292"/>
            <ac:picMk id="9" creationId="{00000000-0000-0000-0000-000000000000}"/>
          </ac:picMkLst>
        </pc:picChg>
        <pc:picChg chg="del mod">
          <ac:chgData name="Anna-Mária Benková" userId="2f918fbe-d67a-4580-878f-4386217d9318" providerId="ADAL" clId="{1BEAA28A-C3A7-482A-8B5E-4795DDADCB66}" dt="2023-10-10T19:55:26.646" v="1394" actId="478"/>
          <ac:picMkLst>
            <pc:docMk/>
            <pc:sldMk cId="1863553625" sldId="292"/>
            <ac:picMk id="14" creationId="{00000000-0000-0000-0000-000000000000}"/>
          </ac:picMkLst>
        </pc:picChg>
      </pc:sldChg>
      <pc:sldChg chg="delSp modSp add mod ord">
        <pc:chgData name="Anna-Mária Benková" userId="2f918fbe-d67a-4580-878f-4386217d9318" providerId="ADAL" clId="{1BEAA28A-C3A7-482A-8B5E-4795DDADCB66}" dt="2023-10-10T20:23:12.979" v="1976" actId="20577"/>
        <pc:sldMkLst>
          <pc:docMk/>
          <pc:sldMk cId="344338732" sldId="293"/>
        </pc:sldMkLst>
        <pc:spChg chg="del">
          <ac:chgData name="Anna-Mária Benková" userId="2f918fbe-d67a-4580-878f-4386217d9318" providerId="ADAL" clId="{1BEAA28A-C3A7-482A-8B5E-4795DDADCB66}" dt="2023-10-10T20:02:17.031" v="1563" actId="478"/>
          <ac:spMkLst>
            <pc:docMk/>
            <pc:sldMk cId="344338732" sldId="293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9.064" v="1565" actId="478"/>
          <ac:spMkLst>
            <pc:docMk/>
            <pc:sldMk cId="344338732" sldId="293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9.730" v="1566" actId="478"/>
          <ac:spMkLst>
            <pc:docMk/>
            <pc:sldMk cId="344338732" sldId="293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0.395" v="1567" actId="478"/>
          <ac:spMkLst>
            <pc:docMk/>
            <pc:sldMk cId="344338732" sldId="293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1.268" v="1568" actId="478"/>
          <ac:spMkLst>
            <pc:docMk/>
            <pc:sldMk cId="344338732" sldId="293"/>
            <ac:spMk id="15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2.217" v="1569" actId="478"/>
          <ac:spMkLst>
            <pc:docMk/>
            <pc:sldMk cId="344338732" sldId="293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8.117" v="1564" actId="478"/>
          <ac:spMkLst>
            <pc:docMk/>
            <pc:sldMk cId="344338732" sldId="293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10:29.431" v="1776" actId="14100"/>
          <ac:spMkLst>
            <pc:docMk/>
            <pc:sldMk cId="344338732" sldId="293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23:12.979" v="1976" actId="20577"/>
          <ac:spMkLst>
            <pc:docMk/>
            <pc:sldMk cId="344338732" sldId="293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01:58.017" v="1559" actId="478"/>
          <ac:picMkLst>
            <pc:docMk/>
            <pc:sldMk cId="344338732" sldId="293"/>
            <ac:picMk id="9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02:01.936" v="1560" actId="478"/>
          <ac:picMkLst>
            <pc:docMk/>
            <pc:sldMk cId="344338732" sldId="293"/>
            <ac:picMk id="14" creationId="{00000000-0000-0000-0000-000000000000}"/>
          </ac:picMkLst>
        </pc:picChg>
      </pc:sldChg>
      <pc:sldChg chg="add del">
        <pc:chgData name="Anna-Mária Benková" userId="2f918fbe-d67a-4580-878f-4386217d9318" providerId="ADAL" clId="{1BEAA28A-C3A7-482A-8B5E-4795DDADCB66}" dt="2023-10-10T20:40:13.188" v="2490" actId="2696"/>
        <pc:sldMkLst>
          <pc:docMk/>
          <pc:sldMk cId="3838341546" sldId="294"/>
        </pc:sldMkLst>
      </pc:sldChg>
      <pc:sldChg chg="modSp add mod">
        <pc:chgData name="Anna-Mária Benková" userId="2f918fbe-d67a-4580-878f-4386217d9318" providerId="ADAL" clId="{1BEAA28A-C3A7-482A-8B5E-4795DDADCB66}" dt="2023-10-10T20:39:58.128" v="2489" actId="14100"/>
        <pc:sldMkLst>
          <pc:docMk/>
          <pc:sldMk cId="3647292824" sldId="295"/>
        </pc:sldMkLst>
        <pc:spChg chg="mod">
          <ac:chgData name="Anna-Mária Benková" userId="2f918fbe-d67a-4580-878f-4386217d9318" providerId="ADAL" clId="{1BEAA28A-C3A7-482A-8B5E-4795DDADCB66}" dt="2023-10-10T20:39:58.128" v="2489" actId="14100"/>
          <ac:spMkLst>
            <pc:docMk/>
            <pc:sldMk cId="3647292824" sldId="295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39:42.287" v="2487" actId="313"/>
          <ac:spMkLst>
            <pc:docMk/>
            <pc:sldMk cId="3647292824" sldId="295"/>
            <ac:spMk id="292" creationId="{00000000-0000-0000-0000-000000000000}"/>
          </ac:spMkLst>
        </pc:spChg>
      </pc:sldChg>
      <pc:sldChg chg="add del">
        <pc:chgData name="Anna-Mária Benková" userId="2f918fbe-d67a-4580-878f-4386217d9318" providerId="ADAL" clId="{1BEAA28A-C3A7-482A-8B5E-4795DDADCB66}" dt="2023-10-10T20:58:44.345" v="2921" actId="2696"/>
        <pc:sldMkLst>
          <pc:docMk/>
          <pc:sldMk cId="1485540542" sldId="296"/>
        </pc:sldMkLst>
      </pc:sldChg>
      <pc:sldChg chg="modSp add mod">
        <pc:chgData name="Anna-Mária Benková" userId="2f918fbe-d67a-4580-878f-4386217d9318" providerId="ADAL" clId="{1BEAA28A-C3A7-482A-8B5E-4795DDADCB66}" dt="2023-10-10T21:53:04.924" v="3764" actId="5793"/>
        <pc:sldMkLst>
          <pc:docMk/>
          <pc:sldMk cId="3448737174" sldId="296"/>
        </pc:sldMkLst>
        <pc:spChg chg="mod">
          <ac:chgData name="Anna-Mária Benková" userId="2f918fbe-d67a-4580-878f-4386217d9318" providerId="ADAL" clId="{1BEAA28A-C3A7-482A-8B5E-4795DDADCB66}" dt="2023-10-10T21:53:00.894" v="3762" actId="14100"/>
          <ac:spMkLst>
            <pc:docMk/>
            <pc:sldMk cId="3448737174" sldId="296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53:04.924" v="3764" actId="5793"/>
          <ac:spMkLst>
            <pc:docMk/>
            <pc:sldMk cId="3448737174" sldId="296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1:54:37.226" v="3866" actId="20577"/>
        <pc:sldMkLst>
          <pc:docMk/>
          <pc:sldMk cId="2531265998" sldId="297"/>
        </pc:sldMkLst>
        <pc:spChg chg="mod">
          <ac:chgData name="Anna-Mária Benková" userId="2f918fbe-d67a-4580-878f-4386217d9318" providerId="ADAL" clId="{1BEAA28A-C3A7-482A-8B5E-4795DDADCB66}" dt="2023-10-10T21:54:29.009" v="3861" actId="1076"/>
          <ac:spMkLst>
            <pc:docMk/>
            <pc:sldMk cId="2531265998" sldId="297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54:37.226" v="3866" actId="20577"/>
          <ac:spMkLst>
            <pc:docMk/>
            <pc:sldMk cId="2531265998" sldId="297"/>
            <ac:spMk id="292" creationId="{00000000-0000-0000-0000-000000000000}"/>
          </ac:spMkLst>
        </pc:spChg>
      </pc:sldChg>
      <pc:sldChg chg="addSp delSp modSp add mod">
        <pc:chgData name="Anna-Mária Benková" userId="2f918fbe-d67a-4580-878f-4386217d9318" providerId="ADAL" clId="{1BEAA28A-C3A7-482A-8B5E-4795DDADCB66}" dt="2023-10-10T21:21:16.703" v="3439" actId="478"/>
        <pc:sldMkLst>
          <pc:docMk/>
          <pc:sldMk cId="2042562677" sldId="298"/>
        </pc:sldMkLst>
        <pc:spChg chg="del">
          <ac:chgData name="Anna-Mária Benková" userId="2f918fbe-d67a-4580-878f-4386217d9318" providerId="ADAL" clId="{1BEAA28A-C3A7-482A-8B5E-4795DDADCB66}" dt="2023-10-10T21:20:12.191" v="3429" actId="478"/>
          <ac:spMkLst>
            <pc:docMk/>
            <pc:sldMk cId="2042562677" sldId="298"/>
            <ac:spMk id="291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21:20:19.532" v="3430" actId="478"/>
          <ac:spMkLst>
            <pc:docMk/>
            <pc:sldMk cId="2042562677" sldId="298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21:21:12.947" v="3438" actId="1076"/>
          <ac:picMkLst>
            <pc:docMk/>
            <pc:sldMk cId="2042562677" sldId="298"/>
            <ac:picMk id="3" creationId="{C68A9EB6-659D-4375-1AAC-378556EA006E}"/>
          </ac:picMkLst>
        </pc:picChg>
        <pc:picChg chg="add del mod">
          <ac:chgData name="Anna-Mária Benková" userId="2f918fbe-d67a-4580-878f-4386217d9318" providerId="ADAL" clId="{1BEAA28A-C3A7-482A-8B5E-4795DDADCB66}" dt="2023-10-10T21:21:16.703" v="3439" actId="478"/>
          <ac:picMkLst>
            <pc:docMk/>
            <pc:sldMk cId="2042562677" sldId="298"/>
            <ac:picMk id="5" creationId="{0D8DBF0B-7127-0CD1-ECB9-2B31E4619492}"/>
          </ac:picMkLst>
        </pc:picChg>
      </pc:sldChg>
      <pc:sldChg chg="addSp delSp modSp add del mod">
        <pc:chgData name="Anna-Mária Benková" userId="2f918fbe-d67a-4580-878f-4386217d9318" providerId="ADAL" clId="{1BEAA28A-C3A7-482A-8B5E-4795DDADCB66}" dt="2023-10-10T21:21:36.199" v="3448" actId="1076"/>
        <pc:sldMkLst>
          <pc:docMk/>
          <pc:sldMk cId="2037514499" sldId="299"/>
        </pc:sldMkLst>
        <pc:picChg chg="add mod">
          <ac:chgData name="Anna-Mária Benková" userId="2f918fbe-d67a-4580-878f-4386217d9318" providerId="ADAL" clId="{1BEAA28A-C3A7-482A-8B5E-4795DDADCB66}" dt="2023-10-10T21:21:36.199" v="3448" actId="1076"/>
          <ac:picMkLst>
            <pc:docMk/>
            <pc:sldMk cId="2037514499" sldId="299"/>
            <ac:picMk id="2" creationId="{AB308685-F991-7E93-65B7-786DBB9D8B11}"/>
          </ac:picMkLst>
        </pc:picChg>
        <pc:picChg chg="del">
          <ac:chgData name="Anna-Mária Benková" userId="2f918fbe-d67a-4580-878f-4386217d9318" providerId="ADAL" clId="{1BEAA28A-C3A7-482A-8B5E-4795DDADCB66}" dt="2023-10-10T21:21:28.083" v="3443" actId="478"/>
          <ac:picMkLst>
            <pc:docMk/>
            <pc:sldMk cId="2037514499" sldId="299"/>
            <ac:picMk id="3" creationId="{C68A9EB6-659D-4375-1AAC-378556EA006E}"/>
          </ac:picMkLst>
        </pc:picChg>
      </pc:sldChg>
      <pc:sldChg chg="modSp add mod ord">
        <pc:chgData name="Anna-Mária Benková" userId="2f918fbe-d67a-4580-878f-4386217d9318" providerId="ADAL" clId="{1BEAA28A-C3A7-482A-8B5E-4795DDADCB66}" dt="2023-10-10T21:27:12.431" v="3674" actId="14100"/>
        <pc:sldMkLst>
          <pc:docMk/>
          <pc:sldMk cId="2949233096" sldId="300"/>
        </pc:sldMkLst>
        <pc:spChg chg="mod">
          <ac:chgData name="Anna-Mária Benková" userId="2f918fbe-d67a-4580-878f-4386217d9318" providerId="ADAL" clId="{1BEAA28A-C3A7-482A-8B5E-4795DDADCB66}" dt="2023-10-10T21:27:12.431" v="3674" actId="14100"/>
          <ac:spMkLst>
            <pc:docMk/>
            <pc:sldMk cId="2949233096" sldId="300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27:08.807" v="3673" actId="14100"/>
          <ac:spMkLst>
            <pc:docMk/>
            <pc:sldMk cId="2949233096" sldId="300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1:54:02.689" v="3854" actId="14100"/>
        <pc:sldMkLst>
          <pc:docMk/>
          <pc:sldMk cId="2560713686" sldId="301"/>
        </pc:sldMkLst>
        <pc:spChg chg="mod">
          <ac:chgData name="Anna-Mária Benková" userId="2f918fbe-d67a-4580-878f-4386217d9318" providerId="ADAL" clId="{1BEAA28A-C3A7-482A-8B5E-4795DDADCB66}" dt="2023-10-10T21:54:02.689" v="3854" actId="14100"/>
          <ac:spMkLst>
            <pc:docMk/>
            <pc:sldMk cId="2560713686" sldId="301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2:17:03.726" v="4007" actId="20577"/>
        <pc:sldMkLst>
          <pc:docMk/>
          <pc:sldMk cId="2548195203" sldId="302"/>
        </pc:sldMkLst>
        <pc:spChg chg="mod">
          <ac:chgData name="Anna-Mária Benková" userId="2f918fbe-d67a-4580-878f-4386217d9318" providerId="ADAL" clId="{1BEAA28A-C3A7-482A-8B5E-4795DDADCB66}" dt="2023-10-10T22:17:03.726" v="4007" actId="20577"/>
          <ac:spMkLst>
            <pc:docMk/>
            <pc:sldMk cId="2548195203" sldId="302"/>
            <ac:spMk id="292" creationId="{00000000-0000-0000-0000-000000000000}"/>
          </ac:spMkLst>
        </pc:spChg>
      </pc:sldChg>
      <pc:sldMasterChg chg="delSldLayout">
        <pc:chgData name="Anna-Mária Benková" userId="2f918fbe-d67a-4580-878f-4386217d9318" providerId="ADAL" clId="{1BEAA28A-C3A7-482A-8B5E-4795DDADCB66}" dt="2023-10-10T21:27:33.975" v="3675" actId="2696"/>
        <pc:sldMasterMkLst>
          <pc:docMk/>
          <pc:sldMasterMk cId="0" sldId="2147483648"/>
        </pc:sldMasterMkLst>
        <pc:sldLayoutChg chg="del">
          <pc:chgData name="Anna-Mária Benková" userId="2f918fbe-d67a-4580-878f-4386217d9318" providerId="ADAL" clId="{1BEAA28A-C3A7-482A-8B5E-4795DDADCB66}" dt="2023-10-10T21:27:33.975" v="3675" actId="2696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3692f58e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gc3692f58e4_0_17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c3692f58e4_0_17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2476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3692f58e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gc3692f58e4_0_12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7" name="Google Shape;417;gc3692f58e4_0_12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c3692f58e4_0_5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>
          <a:extLst>
            <a:ext uri="{FF2B5EF4-FFF2-40B4-BE49-F238E27FC236}">
              <a16:creationId xmlns:a16="http://schemas.microsoft.com/office/drawing/2014/main" id="{6B549F87-47C6-4022-7271-8F305A02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>
            <a:extLst>
              <a:ext uri="{FF2B5EF4-FFF2-40B4-BE49-F238E27FC236}">
                <a16:creationId xmlns:a16="http://schemas.microsoft.com/office/drawing/2014/main" id="{90AE7B2E-13AA-37F6-418B-ADA9B9C5D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>
            <a:extLst>
              <a:ext uri="{FF2B5EF4-FFF2-40B4-BE49-F238E27FC236}">
                <a16:creationId xmlns:a16="http://schemas.microsoft.com/office/drawing/2014/main" id="{AAD0EDF7-C18B-F1DE-AEC3-CA7DECDF1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c3692f58e4_0_51:notes">
            <a:extLst>
              <a:ext uri="{FF2B5EF4-FFF2-40B4-BE49-F238E27FC236}">
                <a16:creationId xmlns:a16="http://schemas.microsoft.com/office/drawing/2014/main" id="{02359AA3-29EF-016B-323C-C81074B411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8346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58278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7039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4385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5084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 err="1"/>
              <a:t>Pri</a:t>
            </a:r>
            <a:r>
              <a:rPr lang="en-US" dirty="0"/>
              <a:t> </a:t>
            </a:r>
            <a:r>
              <a:rPr lang="en-US" dirty="0" err="1"/>
              <a:t>projektoch</a:t>
            </a:r>
            <a:r>
              <a:rPr lang="en-US" dirty="0"/>
              <a:t> </a:t>
            </a:r>
            <a:r>
              <a:rPr lang="en-US" dirty="0" err="1"/>
              <a:t>kategória</a:t>
            </a:r>
            <a:r>
              <a:rPr lang="en-US" dirty="0"/>
              <a:t> A je </a:t>
            </a:r>
            <a:r>
              <a:rPr lang="en-US" dirty="0" err="1"/>
              <a:t>potrebné</a:t>
            </a:r>
            <a:r>
              <a:rPr lang="en-US" dirty="0"/>
              <a:t> k </a:t>
            </a:r>
            <a:r>
              <a:rPr lang="en-US" dirty="0" err="1"/>
              <a:t>projektu</a:t>
            </a:r>
            <a:r>
              <a:rPr lang="en-US" dirty="0"/>
              <a:t> </a:t>
            </a:r>
            <a:r>
              <a:rPr lang="en-US" dirty="0" err="1"/>
              <a:t>priložiť</a:t>
            </a:r>
            <a:r>
              <a:rPr lang="en-US" dirty="0"/>
              <a:t> Impact Assessment Analysis (EIA)</a:t>
            </a:r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9810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3692f58e4_0_176"/>
          <p:cNvSpPr txBox="1"/>
          <p:nvPr/>
        </p:nvSpPr>
        <p:spPr>
          <a:xfrm>
            <a:off x="909650" y="4535306"/>
            <a:ext cx="30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www.slovakaid.sk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c3692f58e4_0_176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18325" y="1341950"/>
            <a:ext cx="3163100" cy="1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c3692f58e4_0_176"/>
          <p:cNvSpPr txBox="1"/>
          <p:nvPr/>
        </p:nvSpPr>
        <p:spPr>
          <a:xfrm>
            <a:off x="909650" y="3626854"/>
            <a:ext cx="6196221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 SAMRS 2026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en-US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lovak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lang="en-US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IDEA SLOVAKIA</a:t>
            </a:r>
            <a:endParaRPr sz="14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7A09CA53-05CD-952B-6830-A0B409B77A4A}"/>
              </a:ext>
            </a:extLst>
          </p:cNvPr>
          <p:cNvSpPr txBox="1"/>
          <p:nvPr/>
        </p:nvSpPr>
        <p:spPr>
          <a:xfrm>
            <a:off x="909650" y="2957870"/>
            <a:ext cx="410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b="1" dirty="0">
                <a:solidFill>
                  <a:schemeClr val="lt1"/>
                </a:solidFill>
                <a:latin typeface="Source Sans Pro"/>
                <a:ea typeface="Source Sans Pro"/>
              </a:rPr>
              <a:t>Rastislav Bílik</a:t>
            </a:r>
          </a:p>
          <a:p>
            <a:r>
              <a:rPr lang="sk-SK" sz="1800" b="1" dirty="0">
                <a:solidFill>
                  <a:schemeClr val="lt1"/>
                </a:solidFill>
                <a:latin typeface="Source Sans Pro"/>
                <a:ea typeface="Source Sans Pro"/>
              </a:rPr>
              <a:t>Projektový a finančný manažér SAMRS</a:t>
            </a:r>
          </a:p>
        </p:txBody>
      </p:sp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A83DC7F3-AAAB-CFFF-6AFE-32B2CF7F4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3"/>
    </mc:Choice>
    <mc:Fallback xmlns="">
      <p:transition spd="slow" advTm="2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3692f58e4_0_156"/>
          <p:cNvSpPr txBox="1"/>
          <p:nvPr/>
        </p:nvSpPr>
        <p:spPr>
          <a:xfrm>
            <a:off x="1335087" y="2160656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endParaRPr lang="sk-SK" sz="1800" b="1">
              <a:solidFill>
                <a:srgbClr val="195091"/>
              </a:solidFill>
              <a:latin typeface="Source Sans Pro"/>
              <a:ea typeface="Source Sans Pro"/>
            </a:endParaRPr>
          </a:p>
          <a:p>
            <a:endParaRPr lang="sk-SK" sz="1800">
              <a:solidFill>
                <a:srgbClr val="FF0000"/>
              </a:solidFill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164315-FD1A-88BC-9002-9BC55F071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78745"/>
              </p:ext>
            </p:extLst>
          </p:nvPr>
        </p:nvGraphicFramePr>
        <p:xfrm>
          <a:off x="65823" y="913225"/>
          <a:ext cx="9012354" cy="2075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9752">
                  <a:extLst>
                    <a:ext uri="{9D8B030D-6E8A-4147-A177-3AD203B41FA5}">
                      <a16:colId xmlns:a16="http://schemas.microsoft.com/office/drawing/2014/main" val="1746785910"/>
                    </a:ext>
                  </a:extLst>
                </a:gridCol>
                <a:gridCol w="1351659">
                  <a:extLst>
                    <a:ext uri="{9D8B030D-6E8A-4147-A177-3AD203B41FA5}">
                      <a16:colId xmlns:a16="http://schemas.microsoft.com/office/drawing/2014/main" val="3964619893"/>
                    </a:ext>
                  </a:extLst>
                </a:gridCol>
                <a:gridCol w="1450631">
                  <a:extLst>
                    <a:ext uri="{9D8B030D-6E8A-4147-A177-3AD203B41FA5}">
                      <a16:colId xmlns:a16="http://schemas.microsoft.com/office/drawing/2014/main" val="3535527351"/>
                    </a:ext>
                  </a:extLst>
                </a:gridCol>
                <a:gridCol w="1330312">
                  <a:extLst>
                    <a:ext uri="{9D8B030D-6E8A-4147-A177-3AD203B41FA5}">
                      <a16:colId xmlns:a16="http://schemas.microsoft.com/office/drawing/2014/main" val="3738585112"/>
                    </a:ext>
                  </a:extLst>
                </a:gridCol>
              </a:tblGrid>
              <a:tr h="334504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Aspekty ŽP a ZK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 dirty="0">
                          <a:effectLst/>
                        </a:rPr>
                        <a:t>Riziko Áno/Nie 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>
                          <a:effectLst/>
                        </a:rPr>
                        <a:t>Miera rizika Vysoká/Nízka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>
                          <a:effectLst/>
                        </a:rPr>
                        <a:t>Príležitosť Áno/Nie 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065099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Ochrana biodiverzity a udržateľné riadenie prírodných zdrojov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72070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Zdravie a bezpečnosť miestnych komunít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52075"/>
                  </a:ext>
                </a:extLst>
              </a:tr>
              <a:tr h="334504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Zmiernenie zmeny klímy a prispôsobenie sa na dôsledky zmeny klímy 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066896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pPr marL="0"/>
                      <a:r>
                        <a:rPr lang="sk-SK" sz="1000" noProof="0">
                          <a:effectLst/>
                        </a:rPr>
                        <a:t>Prevencia a kontrola znečisťovania ŽP a efektívne využívanie zdrojov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853407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Riadenie v oblasti ŽP a ZK, vrátane zvýšenia environmentálneho povedomia a informovanosti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 dirty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7303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D82815-8C1B-4C6E-B781-563808AB47C8}"/>
              </a:ext>
            </a:extLst>
          </p:cNvPr>
          <p:cNvSpPr txBox="1"/>
          <p:nvPr/>
        </p:nvSpPr>
        <p:spPr>
          <a:xfrm>
            <a:off x="1673893" y="283945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3403F0-8F0F-CA42-FDF2-FC5BAC2AA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776647"/>
              </p:ext>
            </p:extLst>
          </p:nvPr>
        </p:nvGraphicFramePr>
        <p:xfrm>
          <a:off x="1158701" y="3320683"/>
          <a:ext cx="6754813" cy="1410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0571">
                  <a:extLst>
                    <a:ext uri="{9D8B030D-6E8A-4147-A177-3AD203B41FA5}">
                      <a16:colId xmlns:a16="http://schemas.microsoft.com/office/drawing/2014/main" val="2437200547"/>
                    </a:ext>
                  </a:extLst>
                </a:gridCol>
                <a:gridCol w="984242">
                  <a:extLst>
                    <a:ext uri="{9D8B030D-6E8A-4147-A177-3AD203B41FA5}">
                      <a16:colId xmlns:a16="http://schemas.microsoft.com/office/drawing/2014/main" val="2617489132"/>
                    </a:ext>
                  </a:extLst>
                </a:gridCol>
              </a:tblGrid>
              <a:tr h="235099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Tabuľka výpočtu kategorizácie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>
                          <a:effectLst/>
                        </a:rPr>
                        <a:t>Kategória</a:t>
                      </a:r>
                      <a:r>
                        <a:rPr lang="en-US" sz="10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61075"/>
                  </a:ext>
                </a:extLst>
              </a:tr>
              <a:tr h="470197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V stĺpcoch Riziko a </a:t>
                      </a:r>
                      <a:r>
                        <a:rPr lang="sk-SK" sz="1000" noProof="0">
                          <a:effectLst/>
                        </a:rPr>
                        <a:t>Príležitosť</a:t>
                      </a:r>
                      <a:r>
                        <a:rPr lang="sk-SK" sz="1000">
                          <a:effectLst/>
                        </a:rPr>
                        <a:t> je kombinácia odpovedí „Áno“ a „Nie“ a zároveň jedna z odpovedí v stĺpci Miera rizika je uvedená ako „vysoká“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085045"/>
                  </a:ext>
                </a:extLst>
              </a:tr>
              <a:tr h="470197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V stĺpcoch Riziko a Príležitosť je kombinácia odpovedí „Áno“ a „Nie“ a zároveň žiadna z odpovedí v stĺpci Miera rizika nie je uvedená ako „vysoká“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998040"/>
                  </a:ext>
                </a:extLst>
              </a:tr>
              <a:tr h="235099">
                <a:tc>
                  <a:txBody>
                    <a:bodyPr/>
                    <a:lstStyle/>
                    <a:p>
                      <a:r>
                        <a:rPr lang="sk-SK" sz="1000" dirty="0">
                          <a:effectLst/>
                        </a:rPr>
                        <a:t>Všetky odpovede na otázky v stĺpcoch Riziko a Príležitosť sú „Nie“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C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771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32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c3692f58e4_0_121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28250" y="935975"/>
            <a:ext cx="3153172" cy="1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c3692f58e4_0_121"/>
          <p:cNvSpPr txBox="1"/>
          <p:nvPr/>
        </p:nvSpPr>
        <p:spPr>
          <a:xfrm>
            <a:off x="933449" y="2819400"/>
            <a:ext cx="4327663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ĎAKUJEM ZA POZORNOSŤ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gc3692f58e4_0_121"/>
          <p:cNvSpPr txBox="1"/>
          <p:nvPr/>
        </p:nvSpPr>
        <p:spPr>
          <a:xfrm>
            <a:off x="885823" y="3252118"/>
            <a:ext cx="481923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Rastislav Bílik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PFM SAMRS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558ED5"/>
              </a:buClr>
              <a:buSzPts val="2400"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rastislav.bilik@slovakaid</a:t>
            </a: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.sk</a:t>
            </a:r>
          </a:p>
          <a:p>
            <a:pPr lvl="0">
              <a:buClr>
                <a:srgbClr val="558ED5"/>
              </a:buClr>
              <a:buSzPts val="2400"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Slovenská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agentúra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pre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medzinárodnú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rozvojovú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spoluprácu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(SAMRS)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sk-SK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alisády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29</a:t>
            </a: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811 0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Bratislava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		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c3692f58e4_0_121"/>
          <p:cNvSpPr txBox="1"/>
          <p:nvPr/>
        </p:nvSpPr>
        <p:spPr>
          <a:xfrm>
            <a:off x="5791200" y="4505325"/>
            <a:ext cx="18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www.slovakaid.sk</a:t>
            </a:r>
            <a:endParaRPr sz="14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FB13CD9-5A5B-CEC6-2E38-F83FF749C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1"/>
    </mc:Choice>
    <mc:Fallback xmlns="">
      <p:transition spd="slow" advTm="1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ODA SR</a:t>
            </a:r>
            <a:endParaRPr sz="2400" b="1" i="0" u="none" strike="noStrike" cap="none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78904" y="1391739"/>
            <a:ext cx="8658190" cy="353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Strednodobá stratégia rozvojovej spolupráce SR na roky 2025 – 2030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Rovnosť žien a mužov (SDG č. 5 Rodová rovnosť)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Životné prostredie a zmena klímy (SDG č. 13 Ochrana klímy, SDG č. 15 Život na pevnine)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upravené Metodickým usmernením k prierezovým témam pre projekty rozvojovej spolupráce a </a:t>
            </a:r>
            <a:r>
              <a:rPr lang="sk-SK" altLang="sk-SK" sz="1600" dirty="0" err="1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hum</a:t>
            </a: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. pomoci SR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Príručky k prierezovým témam (dostupné v Metodickom usmernení)</a:t>
            </a:r>
            <a:endParaRPr lang="sk-SK" altLang="sk-SK" sz="1600" dirty="0">
              <a:solidFill>
                <a:srgbClr val="0B0C0C"/>
              </a:solidFill>
              <a:latin typeface="Source Sans Pro"/>
              <a:ea typeface="Source Sans Pro"/>
            </a:endParaRPr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153EF523-428B-D18A-8A20-4CC43C99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5"/>
    </mc:Choice>
    <mc:Fallback xmlns="">
      <p:transition spd="slow" advTm="76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3692f58e4_0_51"/>
          <p:cNvSpPr txBox="1"/>
          <p:nvPr/>
        </p:nvSpPr>
        <p:spPr>
          <a:xfrm>
            <a:off x="510911" y="1250434"/>
            <a:ext cx="5738948" cy="264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plánovania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tvorby žiadosti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implementácie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monitoringu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hodnotenia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b="1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Bodované kritériá!</a:t>
            </a:r>
            <a:endParaRPr lang="sk-SK" altLang="sk-SK" b="1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339" name="Google Shape;339;gc3692f58e4_0_51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1;gc3692f58e4_0_25">
            <a:extLst>
              <a:ext uri="{FF2B5EF4-FFF2-40B4-BE49-F238E27FC236}">
                <a16:creationId xmlns:a16="http://schemas.microsoft.com/office/drawing/2014/main" id="{A2D7C1DC-9E06-C4D7-9A0E-F1C5A6D9222D}"/>
              </a:ext>
            </a:extLst>
          </p:cNvPr>
          <p:cNvSpPr txBox="1">
            <a:spLocks/>
          </p:cNvSpPr>
          <p:nvPr/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E6904B8-F1BD-69CC-202D-AF5DAC9FE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18"/>
    </mc:Choice>
    <mc:Fallback xmlns="">
      <p:transition spd="slow" advTm="15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0B6DB1D4-CE9C-3BA3-96F8-52BCE82B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3692f58e4_0_51">
            <a:extLst>
              <a:ext uri="{FF2B5EF4-FFF2-40B4-BE49-F238E27FC236}">
                <a16:creationId xmlns:a16="http://schemas.microsoft.com/office/drawing/2014/main" id="{BFC8552B-785D-BEF1-D56C-0682D7E7267F}"/>
              </a:ext>
            </a:extLst>
          </p:cNvPr>
          <p:cNvSpPr txBox="1"/>
          <p:nvPr/>
        </p:nvSpPr>
        <p:spPr>
          <a:xfrm>
            <a:off x="510911" y="1250434"/>
            <a:ext cx="5738948" cy="309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4. Stručný popis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6. Popis východiskovej situácie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7. Cieľová skupina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8. Spôsob realizácie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9. Situácia po realizácii projektu a udržateľnosť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10. Odborná a administratívna kapacita žiadateľa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11. Identifikácia rizík a prostriedky na ich elimináciu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+ formulár Kategorizácie žiadosti z pohľadu prierezových tém</a:t>
            </a:r>
            <a:endParaRPr lang="sk-SK" altLang="sk-SK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339" name="Google Shape;339;gc3692f58e4_0_51">
            <a:extLst>
              <a:ext uri="{FF2B5EF4-FFF2-40B4-BE49-F238E27FC236}">
                <a16:creationId xmlns:a16="http://schemas.microsoft.com/office/drawing/2014/main" id="{5458F7C0-CBE5-0B47-9D03-61674BB25D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>
            <a:extLst>
              <a:ext uri="{FF2B5EF4-FFF2-40B4-BE49-F238E27FC236}">
                <a16:creationId xmlns:a16="http://schemas.microsoft.com/office/drawing/2014/main" id="{671082E7-7E41-A59B-2B7B-3468696E35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1;gc3692f58e4_0_25">
            <a:extLst>
              <a:ext uri="{FF2B5EF4-FFF2-40B4-BE49-F238E27FC236}">
                <a16:creationId xmlns:a16="http://schemas.microsoft.com/office/drawing/2014/main" id="{C0EA7C8C-4358-2400-FB8C-D50A7BAE8702}"/>
              </a:ext>
            </a:extLst>
          </p:cNvPr>
          <p:cNvSpPr txBox="1">
            <a:spLocks/>
          </p:cNvSpPr>
          <p:nvPr/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0125DB-282F-7A8F-BBD9-C6257F670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20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54"/>
    </mc:Choice>
    <mc:Fallback xmlns="">
      <p:transition spd="slow" advTm="14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6D030D5-6261-CC15-0742-415A3BA68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69973"/>
            <a:ext cx="9144000" cy="3387739"/>
          </a:xfrm>
          <a:prstGeom prst="rect">
            <a:avLst/>
          </a:prstGeom>
        </p:spPr>
      </p:pic>
      <p:sp>
        <p:nvSpPr>
          <p:cNvPr id="5" name="Google Shape;266;gc3692f58e4_0_156">
            <a:extLst>
              <a:ext uri="{FF2B5EF4-FFF2-40B4-BE49-F238E27FC236}">
                <a16:creationId xmlns:a16="http://schemas.microsoft.com/office/drawing/2014/main" id="{F6231200-8FF1-04DB-E16E-23431677EE85}"/>
              </a:ext>
            </a:extLst>
          </p:cNvPr>
          <p:cNvSpPr txBox="1">
            <a:spLocks/>
          </p:cNvSpPr>
          <p:nvPr/>
        </p:nvSpPr>
        <p:spPr>
          <a:xfrm>
            <a:off x="822908" y="761323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Formulár kategorizácie z hľadiska prierezových tém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3F6D9A7-A63B-812F-D870-0E0D8E318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2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1"/>
    </mc:Choice>
    <mc:Fallback xmlns="">
      <p:transition spd="slow" advTm="2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830342" y="1068465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Rovnosť žien a mužov</a:t>
            </a: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830342" y="1840365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</a:rPr>
              <a:t>Pri prierezovej téme Rovnosť žien a mužov existujú kategórie projektov: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A: Žiadosť špecificky zameraná na zlepšovanie rovnosti žien a mužov</a:t>
            </a:r>
            <a:endParaRPr lang="sk-SK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B: Žiadosť s pozitívnym vplyvom na rovnosť žien a mužov</a:t>
            </a:r>
            <a:endParaRPr lang="sk-SK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C: Žiadosť neutrálna z hľadiska vplyvu na rovnosť žien a mužov</a:t>
            </a: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endParaRPr lang="sk-SK" sz="1600" dirty="0">
              <a:solidFill>
                <a:srgbClr val="195091"/>
              </a:solidFill>
              <a:latin typeface="Source Sans Pro"/>
              <a:ea typeface="Source Sans Pro"/>
            </a:endParaRPr>
          </a:p>
          <a:p>
            <a:r>
              <a:rPr lang="sk-SK" sz="160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D:</a:t>
            </a:r>
            <a:r>
              <a:rPr lang="sk-SK" sz="1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sk-SK" sz="160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Žiadosť posilňujúca nerovnosť žien a mužov</a:t>
            </a: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B4E43813-ECFD-3754-5B48-3D888AF0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8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9"/>
    </mc:Choice>
    <mc:Fallback xmlns="">
      <p:transition spd="slow" advTm="7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3692f58e4_0_156"/>
          <p:cNvSpPr txBox="1"/>
          <p:nvPr/>
        </p:nvSpPr>
        <p:spPr>
          <a:xfrm>
            <a:off x="1335087" y="2160656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endParaRPr lang="sk-SK" sz="1800" b="1">
              <a:solidFill>
                <a:srgbClr val="195091"/>
              </a:solidFill>
              <a:latin typeface="Source Sans Pro"/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c3692f58e4_0_156"/>
          <p:cNvSpPr/>
          <p:nvPr/>
        </p:nvSpPr>
        <p:spPr>
          <a:xfrm>
            <a:off x="985800" y="2268486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c3692f58e4_0_156"/>
          <p:cNvSpPr/>
          <p:nvPr/>
        </p:nvSpPr>
        <p:spPr>
          <a:xfrm>
            <a:off x="985788" y="2984187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c3692f58e4_0_156"/>
          <p:cNvSpPr/>
          <p:nvPr/>
        </p:nvSpPr>
        <p:spPr>
          <a:xfrm>
            <a:off x="985800" y="3538132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3100B8-B683-B92F-B646-448C88A29F1D}"/>
              </a:ext>
            </a:extLst>
          </p:cNvPr>
          <p:cNvGraphicFramePr>
            <a:graphicFrameLocks noGrp="1"/>
          </p:cNvGraphicFramePr>
          <p:nvPr/>
        </p:nvGraphicFramePr>
        <p:xfrm>
          <a:off x="11212" y="798012"/>
          <a:ext cx="9106010" cy="43745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00952">
                  <a:extLst>
                    <a:ext uri="{9D8B030D-6E8A-4147-A177-3AD203B41FA5}">
                      <a16:colId xmlns:a16="http://schemas.microsoft.com/office/drawing/2014/main" val="1508778583"/>
                    </a:ext>
                  </a:extLst>
                </a:gridCol>
                <a:gridCol w="6393656">
                  <a:extLst>
                    <a:ext uri="{9D8B030D-6E8A-4147-A177-3AD203B41FA5}">
                      <a16:colId xmlns:a16="http://schemas.microsoft.com/office/drawing/2014/main" val="3264031569"/>
                    </a:ext>
                  </a:extLst>
                </a:gridCol>
                <a:gridCol w="311402">
                  <a:extLst>
                    <a:ext uri="{9D8B030D-6E8A-4147-A177-3AD203B41FA5}">
                      <a16:colId xmlns:a16="http://schemas.microsoft.com/office/drawing/2014/main" val="763180290"/>
                    </a:ext>
                  </a:extLst>
                </a:gridCol>
              </a:tblGrid>
              <a:tr h="300496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1. Popis východiskovej situácie:</a:t>
                      </a:r>
                    </a:p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b="0" i="0" u="none" strike="noStrike" cap="none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Je špecificky zameraný na zlepšenie postavenie žien alebo odstránenie nerovnosti mužov a žien v určitej oblasti.</a:t>
                      </a: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317268"/>
                  </a:ext>
                </a:extLst>
              </a:tr>
              <a:tr h="4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Obsahuje okrem celkovej analýzy aj popis rozdielnych potrieb mužov a žien, resp. identifikáciu nerovností, ktorým čelia.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80642"/>
                  </a:ext>
                </a:extLst>
              </a:tr>
              <a:tr h="30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Popisuje potreby celej populácie bez potreby rozdelenia na mužov a ženy.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46502"/>
                  </a:ext>
                </a:extLst>
              </a:tr>
              <a:tr h="30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Obsahuje prvky posilňujúce rodovú nerovnosť.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-1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245709"/>
                  </a:ext>
                </a:extLst>
              </a:tr>
              <a:tr h="300496">
                <a:tc rowSpan="4">
                  <a:txBody>
                    <a:bodyPr/>
                    <a:lstStyle/>
                    <a:p>
                      <a:r>
                        <a:rPr lang="sk-SK" noProof="0" dirty="0">
                          <a:effectLst/>
                        </a:rPr>
                        <a:t>2. Zapojenie žien do prípravy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Ženy boli prednostne zapojené do analýzy východiskovej situácie a konzultácií o realizácii a plánovaných dopadoch projektu.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97890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Pri analýze východiskovej situácie, realizácie a plánovaných dopadov bolo zabezpečené, aby boli zahrnuté názory/perspektíva žien aj mužov.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67696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Pri analýze východiskovej situácie, realizácie a plánovaných dopadov projektu nebol braný špecifický ohľad na to, či boli zahrnuté názory/perspektíva žien alebo mužov.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229462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Perspektíva/názory žien neboli zahrnuté do procesu analýzy východiskovej situácie alebo konzultácií o realizácii a plánovaných dopadoch projektu.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-1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12590"/>
                  </a:ext>
                </a:extLst>
              </a:tr>
              <a:tr h="300496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3. Cieľové skupiny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Projekt sa špecificky zameriava na posilňovanie postavenia žien (alebo naopak mužov) v oblastiach, v ktorých čelia znevýhodneniu pri prístupe k právam alebo zdrojom (financiám, službám a pod.)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760486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Zraniteľné skupiny žien, resp. mužov sú identifikované v rámci širšej cieľovej skupiny a zahrnuté do cieľovej skupiny projektu.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796266"/>
                  </a:ext>
                </a:extLst>
              </a:tr>
              <a:tr h="32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Cieľová skupina je všeobecne popísaná, bez potreby identifikovať znevýhodnené skupiny žien (resp. mužov).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157454"/>
                  </a:ext>
                </a:extLst>
              </a:tr>
              <a:tr h="293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b="0" noProof="0">
                          <a:solidFill>
                            <a:schemeClr val="tx1"/>
                          </a:solidFill>
                          <a:effectLst/>
                        </a:rPr>
                        <a:t>Cieľová skupina nezahŕňa ženy.</a:t>
                      </a:r>
                      <a:endParaRPr lang="sk-SK" b="0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 dirty="0">
                          <a:effectLst/>
                        </a:rPr>
                        <a:t>-1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69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75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c3692f58e4_0_156"/>
          <p:cNvSpPr/>
          <p:nvPr/>
        </p:nvSpPr>
        <p:spPr>
          <a:xfrm>
            <a:off x="985800" y="2268486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c3692f58e4_0_156"/>
          <p:cNvSpPr/>
          <p:nvPr/>
        </p:nvSpPr>
        <p:spPr>
          <a:xfrm>
            <a:off x="985788" y="2984187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3100B8-B683-B92F-B646-448C88A29F1D}"/>
              </a:ext>
            </a:extLst>
          </p:cNvPr>
          <p:cNvGraphicFramePr>
            <a:graphicFrameLocks noGrp="1"/>
          </p:cNvGraphicFramePr>
          <p:nvPr/>
        </p:nvGraphicFramePr>
        <p:xfrm>
          <a:off x="18732" y="798012"/>
          <a:ext cx="9106009" cy="3352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00952">
                  <a:extLst>
                    <a:ext uri="{9D8B030D-6E8A-4147-A177-3AD203B41FA5}">
                      <a16:colId xmlns:a16="http://schemas.microsoft.com/office/drawing/2014/main" val="1508778583"/>
                    </a:ext>
                  </a:extLst>
                </a:gridCol>
                <a:gridCol w="6393655">
                  <a:extLst>
                    <a:ext uri="{9D8B030D-6E8A-4147-A177-3AD203B41FA5}">
                      <a16:colId xmlns:a16="http://schemas.microsoft.com/office/drawing/2014/main" val="3264031569"/>
                    </a:ext>
                  </a:extLst>
                </a:gridCol>
                <a:gridCol w="311402">
                  <a:extLst>
                    <a:ext uri="{9D8B030D-6E8A-4147-A177-3AD203B41FA5}">
                      <a16:colId xmlns:a16="http://schemas.microsoft.com/office/drawing/2014/main" val="763180290"/>
                    </a:ext>
                  </a:extLst>
                </a:gridCol>
              </a:tblGrid>
              <a:tr h="282575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4. Aktivity</a:t>
                      </a:r>
                    </a:p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cap="none" noProof="0">
                          <a:solidFill>
                            <a:schemeClr val="tx1"/>
                          </a:solidFill>
                          <a:effectLst/>
                        </a:rPr>
                        <a:t>Aktivity sú špecificky zamerané na znevýhodnenú cieľovú skupinu žien (alebo mužov) a podporujú odbúravanie rodových nerovností.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cap="non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B w="6350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317268"/>
                  </a:ext>
                </a:extLst>
              </a:tr>
              <a:tr h="419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Aktivity sú navrhnuté tak, aby zohľadňovali špecifické problémy a východiskovú situáciu žien. Aktivity takisto obsahujú opatrenia zamerané na ženy a odbúravanie rodových nerovností.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80642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Aktivity sú navrhnuté pre celú cieľovú skupinu rovnako a nezohľadňujú možné špecifické problémy mužov a žien.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46502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V rámci aktivít je prítomné posilňovanie rodových predsudkov a stereotypov.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noProof="0">
                          <a:effectLst/>
                        </a:rPr>
                        <a:t>Kat D</a:t>
                      </a:r>
                      <a:endParaRPr lang="sk-SK" noProof="0"/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245709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noProof="0">
                          <a:effectLst/>
                          <a:latin typeface="Arial"/>
                        </a:rPr>
                        <a:t>5. Situácia po realizácii projektu a udržateľnosť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 dirty="0">
                          <a:effectLst/>
                          <a:latin typeface="Arial"/>
                        </a:rPr>
                        <a:t>Projektové aktivity sú špecificky zamerané na dlhodobé zlepšenie postavenia žien resp. mužov v oblastiach, v ktorých čelia nerovnostiam (napr. rodičovstvo).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 dirty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978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Projekt prispieva aj k rovnosti mužov a žien resp. odstraňovaniu nerovností, napr. ako výsledok na prvý pohľad rodovo neutrálnych aktivít (napr. zásobovanie vodou).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676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Situácia po realizácii projektu nemá žiadny vplyv na (ne)rovnosť mužov a žien.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229462"/>
                  </a:ext>
                </a:extLst>
              </a:tr>
              <a:tr h="296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Projekt prispieva k udržiavaniu alebo prehlbovaniu nerovnosti mužov a žien.</a:t>
                      </a:r>
                      <a:endParaRPr lang="sk-SK" noProof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 dirty="0">
                          <a:effectLst/>
                        </a:rPr>
                        <a:t>-1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12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96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830342" y="1068465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Životné prostredie a zmena klímy</a:t>
            </a:r>
            <a:endParaRPr lang="sk-SK" sz="24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746954" y="1840365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</a:rPr>
              <a:t>Pri prierezovej téme Životné prostredie a zmena klímy existujú kategórie projektov: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A: Projekt predstavuje vysoké riziko pre ŽP a ZK (EIA)</a:t>
            </a: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B: Projekt predstavuje nízke alebo mierne riziko pre ŽP a ZK alebo akúkoľvek príležitosť pre ŽP a ZK</a:t>
            </a: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C: Projekt predstavuje nulové alebo zanedbateľné riziko a nepredstavuje žiadnu príležitosť pre ochranu ŽP a ZK</a:t>
            </a:r>
          </a:p>
          <a:p>
            <a:pPr>
              <a:buSzPts val="1800"/>
            </a:pP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</a:rPr>
              <a:t>V prípade výzvy SAMRS/2025/GREEN/1 je možné predložiť iba žiadosť s pozitívnym vplyvom z hľadiska tejto prierezovej témy!</a:t>
            </a:r>
          </a:p>
          <a:p>
            <a:endParaRPr lang="sk-SK" sz="1600" dirty="0">
              <a:solidFill>
                <a:schemeClr val="tx1"/>
              </a:solidFill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BC6819B-558F-32F4-0EAB-B49CE8D3F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25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40"/>
    </mc:Choice>
    <mc:Fallback xmlns="">
      <p:transition spd="slow" advTm="14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3e59aa-0bdc-45b6-a73c-40b9500dad2f" xsi:nil="true"/>
    <lcf76f155ced4ddcb4097134ff3c332f xmlns="bd21fcd9-afc8-4480-b5b3-5dc8a3a17ec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CD8EA1182B5843A7AC4F786A5DFC09" ma:contentTypeVersion="18" ma:contentTypeDescription="Umožňuje vytvoriť nový dokument." ma:contentTypeScope="" ma:versionID="f9093ed6e55d11c8bdc93a2ccff50d56">
  <xsd:schema xmlns:xsd="http://www.w3.org/2001/XMLSchema" xmlns:xs="http://www.w3.org/2001/XMLSchema" xmlns:p="http://schemas.microsoft.com/office/2006/metadata/properties" xmlns:ns2="bd21fcd9-afc8-4480-b5b3-5dc8a3a17ec8" xmlns:ns3="9b3e59aa-0bdc-45b6-a73c-40b9500dad2f" targetNamespace="http://schemas.microsoft.com/office/2006/metadata/properties" ma:root="true" ma:fieldsID="c2f0018901244ec1ebd426b45e16655b" ns2:_="" ns3:_="">
    <xsd:import namespace="bd21fcd9-afc8-4480-b5b3-5dc8a3a17ec8"/>
    <xsd:import namespace="9b3e59aa-0bdc-45b6-a73c-40b9500da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1fcd9-afc8-4480-b5b3-5dc8a3a17e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Značky obrázka" ma:readOnly="false" ma:fieldId="{5cf76f15-5ced-4ddc-b409-7134ff3c332f}" ma:taxonomyMulti="true" ma:sspId="d6575d04-165f-4a78-9d9c-8900c4221d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e59aa-0bdc-45b6-a73c-40b9500dad2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c09e53b-41b9-48cb-9642-d945fa3b1e38}" ma:internalName="TaxCatchAll" ma:showField="CatchAllData" ma:web="9b3e59aa-0bdc-45b6-a73c-40b9500d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5FE570-F0EA-42D5-ABCB-D112D68064E3}">
  <ds:schemaRefs>
    <ds:schemaRef ds:uri="http://schemas.microsoft.com/office/2006/metadata/properties"/>
    <ds:schemaRef ds:uri="http://schemas.microsoft.com/office/infopath/2007/PartnerControls"/>
    <ds:schemaRef ds:uri="9b3e59aa-0bdc-45b6-a73c-40b9500dad2f"/>
    <ds:schemaRef ds:uri="bd21fcd9-afc8-4480-b5b3-5dc8a3a17ec8"/>
  </ds:schemaRefs>
</ds:datastoreItem>
</file>

<file path=customXml/itemProps2.xml><?xml version="1.0" encoding="utf-8"?>
<ds:datastoreItem xmlns:ds="http://schemas.openxmlformats.org/officeDocument/2006/customXml" ds:itemID="{50092CAC-C8EB-475B-BC31-6B26929D54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AEBE12-DF69-4718-A143-C01F4264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21fcd9-afc8-4480-b5b3-5dc8a3a17ec8"/>
    <ds:schemaRef ds:uri="9b3e59aa-0bdc-45b6-a73c-40b9500dad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967</Words>
  <Application>Microsoft Office PowerPoint</Application>
  <PresentationFormat>Prezentácia na obrazovke (16:9)</PresentationFormat>
  <Paragraphs>130</Paragraphs>
  <Slides>11</Slides>
  <Notes>11</Notes>
  <HiddenSlides>0</HiddenSlides>
  <MMClips>8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Calibri</vt:lpstr>
      <vt:lpstr>Source Sans Pro</vt:lpstr>
      <vt:lpstr>Arial</vt:lpstr>
      <vt:lpstr>Source Sans Pro Black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evak</dc:creator>
  <cp:lastModifiedBy>Samuel Zlatos</cp:lastModifiedBy>
  <cp:revision>139</cp:revision>
  <dcterms:created xsi:type="dcterms:W3CDTF">2014-07-07T08:31:40Z</dcterms:created>
  <dcterms:modified xsi:type="dcterms:W3CDTF">2026-04-20T09:21:22Z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0x010100D7CD8EA1182B5843A7AC4F786A5DFC09</vt:lpwstr>
  </property>
</Properties>
</file>