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2" r:id="rId4"/>
    <p:sldId id="270" r:id="rId5"/>
    <p:sldId id="263" r:id="rId6"/>
    <p:sldId id="271" r:id="rId7"/>
    <p:sldId id="259" r:id="rId8"/>
    <p:sldId id="283" r:id="rId9"/>
    <p:sldId id="260" r:id="rId10"/>
    <p:sldId id="273" r:id="rId11"/>
    <p:sldId id="284" r:id="rId12"/>
    <p:sldId id="274" r:id="rId13"/>
    <p:sldId id="277" r:id="rId14"/>
    <p:sldId id="276" r:id="rId15"/>
    <p:sldId id="278" r:id="rId16"/>
    <p:sldId id="280" r:id="rId17"/>
    <p:sldId id="279" r:id="rId18"/>
    <p:sldId id="269" r:id="rId19"/>
  </p:sldIdLst>
  <p:sldSz cx="9144000" cy="5143500" type="screen16x9"/>
  <p:notesSz cx="6797675" cy="9926638"/>
  <p:embeddedFontLst>
    <p:embeddedFont>
      <p:font typeface="Source Sans Pro" panose="020B0503030403020204" pitchFamily="34" charset="0"/>
      <p:regular r:id="rId21"/>
      <p:bold r:id="rId22"/>
      <p:italic r:id="rId23"/>
      <p:boldItalic r:id="rId24"/>
    </p:embeddedFont>
    <p:embeddedFont>
      <p:font typeface="Source Sans Pro Black" panose="020B0803030403020204" pitchFamily="34" charset="0"/>
      <p:bold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iIYjce3grUbwsJNn42tvL4kdY79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D2AC2A-FA4A-971F-487E-F32B62B5BA47}" name="Mária Káčeriková" initials="MK" userId="S::maria.kacerikova@slovakaid.sk::9132ba88-84f7-4001-975d-b9dc0207b1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EB8A68-F1C6-42C4-8080-32B600F8FCF8}" v="10" dt="2024-03-26T06:41:37.1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0922" autoAdjust="0"/>
  </p:normalViewPr>
  <p:slideViewPr>
    <p:cSldViewPr snapToGrid="0">
      <p:cViewPr varScale="1">
        <p:scale>
          <a:sx n="89" d="100"/>
          <a:sy n="89" d="100"/>
        </p:scale>
        <p:origin x="2244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43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ária Benková" userId="2f918fbe-d67a-4580-878f-4386217d9318" providerId="ADAL" clId="{92EB8A68-F1C6-42C4-8080-32B600F8FCF8}"/>
    <pc:docChg chg="undo redo custSel addSld delSld modSld sldOrd">
      <pc:chgData name="Anna-Mária Benková" userId="2f918fbe-d67a-4580-878f-4386217d9318" providerId="ADAL" clId="{92EB8A68-F1C6-42C4-8080-32B600F8FCF8}" dt="2024-03-26T06:41:54.349" v="6372" actId="1076"/>
      <pc:docMkLst>
        <pc:docMk/>
      </pc:docMkLst>
      <pc:sldChg chg="modSp mod">
        <pc:chgData name="Anna-Mária Benková" userId="2f918fbe-d67a-4580-878f-4386217d9318" providerId="ADAL" clId="{92EB8A68-F1C6-42C4-8080-32B600F8FCF8}" dt="2024-03-25T12:35:05.272" v="286" actId="13926"/>
        <pc:sldMkLst>
          <pc:docMk/>
          <pc:sldMk cId="0" sldId="256"/>
        </pc:sldMkLst>
        <pc:spChg chg="mod">
          <ac:chgData name="Anna-Mária Benková" userId="2f918fbe-d67a-4580-878f-4386217d9318" providerId="ADAL" clId="{92EB8A68-F1C6-42C4-8080-32B600F8FCF8}" dt="2024-03-25T12:35:05.272" v="286" actId="13926"/>
          <ac:spMkLst>
            <pc:docMk/>
            <pc:sldMk cId="0" sldId="256"/>
            <ac:spMk id="260" creationId="{00000000-0000-0000-0000-000000000000}"/>
          </ac:spMkLst>
        </pc:spChg>
      </pc:sldChg>
      <pc:sldChg chg="addSp modSp mod">
        <pc:chgData name="Anna-Mária Benková" userId="2f918fbe-d67a-4580-878f-4386217d9318" providerId="ADAL" clId="{92EB8A68-F1C6-42C4-8080-32B600F8FCF8}" dt="2024-03-26T06:41:54.349" v="6372" actId="1076"/>
        <pc:sldMkLst>
          <pc:docMk/>
          <pc:sldMk cId="0" sldId="257"/>
        </pc:sldMkLst>
        <pc:spChg chg="mod">
          <ac:chgData name="Anna-Mária Benková" userId="2f918fbe-d67a-4580-878f-4386217d9318" providerId="ADAL" clId="{92EB8A68-F1C6-42C4-8080-32B600F8FCF8}" dt="2024-03-25T12:41:37.965" v="304" actId="20577"/>
          <ac:spMkLst>
            <pc:docMk/>
            <pc:sldMk cId="0" sldId="257"/>
            <ac:spMk id="266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4:51:41.522" v="4419" actId="14100"/>
          <ac:spMkLst>
            <pc:docMk/>
            <pc:sldMk cId="0" sldId="257"/>
            <ac:spMk id="267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6T06:41:54.349" v="6372" actId="1076"/>
          <ac:picMkLst>
            <pc:docMk/>
            <pc:sldMk cId="0" sldId="257"/>
            <ac:picMk id="2" creationId="{1CD6995C-AB6C-A484-7F7D-25BDB3D72E7D}"/>
          </ac:picMkLst>
        </pc:picChg>
      </pc:sldChg>
      <pc:sldChg chg="del">
        <pc:chgData name="Anna-Mária Benková" userId="2f918fbe-d67a-4580-878f-4386217d9318" providerId="ADAL" clId="{92EB8A68-F1C6-42C4-8080-32B600F8FCF8}" dt="2024-03-26T05:42:43.897" v="5035" actId="2696"/>
        <pc:sldMkLst>
          <pc:docMk/>
          <pc:sldMk cId="0" sldId="258"/>
        </pc:sldMkLst>
      </pc:sldChg>
      <pc:sldChg chg="addSp delSp modSp mod modNotesTx">
        <pc:chgData name="Anna-Mária Benková" userId="2f918fbe-d67a-4580-878f-4386217d9318" providerId="ADAL" clId="{92EB8A68-F1C6-42C4-8080-32B600F8FCF8}" dt="2024-03-26T05:56:46.676" v="5131" actId="20577"/>
        <pc:sldMkLst>
          <pc:docMk/>
          <pc:sldMk cId="0" sldId="259"/>
        </pc:sldMkLst>
        <pc:spChg chg="mod">
          <ac:chgData name="Anna-Mária Benková" userId="2f918fbe-d67a-4580-878f-4386217d9318" providerId="ADAL" clId="{92EB8A68-F1C6-42C4-8080-32B600F8FCF8}" dt="2024-03-25T20:42:04.888" v="2628" actId="404"/>
          <ac:spMkLst>
            <pc:docMk/>
            <pc:sldMk cId="0" sldId="259"/>
            <ac:spMk id="291" creationId="{00000000-0000-0000-0000-000000000000}"/>
          </ac:spMkLst>
        </pc:spChg>
        <pc:spChg chg="del mod">
          <ac:chgData name="Anna-Mária Benková" userId="2f918fbe-d67a-4580-878f-4386217d9318" providerId="ADAL" clId="{92EB8A68-F1C6-42C4-8080-32B600F8FCF8}" dt="2024-03-25T20:42:18.490" v="2630" actId="478"/>
          <ac:spMkLst>
            <pc:docMk/>
            <pc:sldMk cId="0" sldId="259"/>
            <ac:spMk id="292" creationId="{00000000-0000-0000-0000-000000000000}"/>
          </ac:spMkLst>
        </pc:spChg>
        <pc:spChg chg="del mod">
          <ac:chgData name="Anna-Mária Benková" userId="2f918fbe-d67a-4580-878f-4386217d9318" providerId="ADAL" clId="{92EB8A68-F1C6-42C4-8080-32B600F8FCF8}" dt="2024-03-25T20:41:42.849" v="2602"/>
          <ac:spMkLst>
            <pc:docMk/>
            <pc:sldMk cId="0" sldId="259"/>
            <ac:spMk id="293" creationId="{00000000-0000-0000-0000-000000000000}"/>
          </ac:spMkLst>
        </pc:spChg>
        <pc:picChg chg="add mod modCrop">
          <ac:chgData name="Anna-Mária Benková" userId="2f918fbe-d67a-4580-878f-4386217d9318" providerId="ADAL" clId="{92EB8A68-F1C6-42C4-8080-32B600F8FCF8}" dt="2024-03-25T20:42:32.706" v="2634" actId="1076"/>
          <ac:picMkLst>
            <pc:docMk/>
            <pc:sldMk cId="0" sldId="259"/>
            <ac:picMk id="3" creationId="{78CD55FA-D4D9-46DF-DCB6-3BE0E228F3C1}"/>
          </ac:picMkLst>
        </pc:picChg>
        <pc:picChg chg="del">
          <ac:chgData name="Anna-Mária Benková" userId="2f918fbe-d67a-4580-878f-4386217d9318" providerId="ADAL" clId="{92EB8A68-F1C6-42C4-8080-32B600F8FCF8}" dt="2024-03-25T20:36:20.569" v="2575" actId="478"/>
          <ac:picMkLst>
            <pc:docMk/>
            <pc:sldMk cId="0" sldId="259"/>
            <ac:picMk id="294" creationId="{00000000-0000-0000-0000-000000000000}"/>
          </ac:picMkLst>
        </pc:picChg>
      </pc:sldChg>
      <pc:sldChg chg="addSp delSp modSp mod modNotesTx">
        <pc:chgData name="Anna-Mária Benková" userId="2f918fbe-d67a-4580-878f-4386217d9318" providerId="ADAL" clId="{92EB8A68-F1C6-42C4-8080-32B600F8FCF8}" dt="2024-03-26T05:57:26.901" v="5139" actId="20577"/>
        <pc:sldMkLst>
          <pc:docMk/>
          <pc:sldMk cId="0" sldId="260"/>
        </pc:sldMkLst>
        <pc:spChg chg="mod">
          <ac:chgData name="Anna-Mária Benková" userId="2f918fbe-d67a-4580-878f-4386217d9318" providerId="ADAL" clId="{92EB8A68-F1C6-42C4-8080-32B600F8FCF8}" dt="2024-03-26T05:57:26.901" v="5139" actId="20577"/>
          <ac:spMkLst>
            <pc:docMk/>
            <pc:sldMk cId="0" sldId="260"/>
            <ac:spMk id="302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5T20:54:06.423" v="3766" actId="1440"/>
          <ac:picMkLst>
            <pc:docMk/>
            <pc:sldMk cId="0" sldId="260"/>
            <ac:picMk id="3" creationId="{6724107E-5FEC-9B69-648A-82D78C7F5244}"/>
          </ac:picMkLst>
        </pc:picChg>
        <pc:picChg chg="del">
          <ac:chgData name="Anna-Mária Benková" userId="2f918fbe-d67a-4580-878f-4386217d9318" providerId="ADAL" clId="{92EB8A68-F1C6-42C4-8080-32B600F8FCF8}" dt="2024-03-25T20:53:52.063" v="3760" actId="478"/>
          <ac:picMkLst>
            <pc:docMk/>
            <pc:sldMk cId="0" sldId="260"/>
            <ac:picMk id="303" creationId="{00000000-0000-0000-0000-000000000000}"/>
          </ac:picMkLst>
        </pc:picChg>
      </pc:sldChg>
      <pc:sldChg chg="addSp delSp modSp mod ord modNotes">
        <pc:chgData name="Anna-Mária Benková" userId="2f918fbe-d67a-4580-878f-4386217d9318" providerId="ADAL" clId="{92EB8A68-F1C6-42C4-8080-32B600F8FCF8}" dt="2024-03-25T20:24:03.242" v="2275" actId="207"/>
        <pc:sldMkLst>
          <pc:docMk/>
          <pc:sldMk cId="0" sldId="263"/>
        </pc:sldMkLst>
        <pc:spChg chg="mod">
          <ac:chgData name="Anna-Mária Benková" userId="2f918fbe-d67a-4580-878f-4386217d9318" providerId="ADAL" clId="{92EB8A68-F1C6-42C4-8080-32B600F8FCF8}" dt="2024-03-25T12:55:34.445" v="568" actId="122"/>
          <ac:spMkLst>
            <pc:docMk/>
            <pc:sldMk cId="0" sldId="263"/>
            <ac:spMk id="333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5T12:42:26.596" v="324" actId="20577"/>
          <ac:spMkLst>
            <pc:docMk/>
            <pc:sldMk cId="0" sldId="263"/>
            <ac:spMk id="334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5T20:24:03.242" v="2275" actId="207"/>
          <ac:spMkLst>
            <pc:docMk/>
            <pc:sldMk cId="0" sldId="263"/>
            <ac:spMk id="335" creationId="{00000000-0000-0000-0000-000000000000}"/>
          </ac:spMkLst>
        </pc:spChg>
        <pc:spChg chg="del mod">
          <ac:chgData name="Anna-Mária Benková" userId="2f918fbe-d67a-4580-878f-4386217d9318" providerId="ADAL" clId="{92EB8A68-F1C6-42C4-8080-32B600F8FCF8}" dt="2024-03-25T12:50:28.599" v="431" actId="478"/>
          <ac:spMkLst>
            <pc:docMk/>
            <pc:sldMk cId="0" sldId="263"/>
            <ac:spMk id="336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12:44:57.853" v="378" actId="478"/>
          <ac:spMkLst>
            <pc:docMk/>
            <pc:sldMk cId="0" sldId="263"/>
            <ac:spMk id="337" creationId="{00000000-0000-0000-0000-000000000000}"/>
          </ac:spMkLst>
        </pc:spChg>
        <pc:spChg chg="del mod">
          <ac:chgData name="Anna-Mária Benková" userId="2f918fbe-d67a-4580-878f-4386217d9318" providerId="ADAL" clId="{92EB8A68-F1C6-42C4-8080-32B600F8FCF8}" dt="2024-03-25T12:50:29.640" v="432" actId="478"/>
          <ac:spMkLst>
            <pc:docMk/>
            <pc:sldMk cId="0" sldId="263"/>
            <ac:spMk id="338" creationId="{00000000-0000-0000-0000-000000000000}"/>
          </ac:spMkLst>
        </pc:spChg>
        <pc:spChg chg="del mod">
          <ac:chgData name="Anna-Mária Benková" userId="2f918fbe-d67a-4580-878f-4386217d9318" providerId="ADAL" clId="{92EB8A68-F1C6-42C4-8080-32B600F8FCF8}" dt="2024-03-25T20:20:20.940" v="2129" actId="478"/>
          <ac:spMkLst>
            <pc:docMk/>
            <pc:sldMk cId="0" sldId="263"/>
            <ac:spMk id="341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12:45:07.707" v="384" actId="478"/>
          <ac:spMkLst>
            <pc:docMk/>
            <pc:sldMk cId="0" sldId="263"/>
            <ac:spMk id="342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12:44:59.224" v="379" actId="478"/>
          <ac:spMkLst>
            <pc:docMk/>
            <pc:sldMk cId="0" sldId="263"/>
            <ac:spMk id="343" creationId="{00000000-0000-0000-0000-000000000000}"/>
          </ac:spMkLst>
        </pc:spChg>
        <pc:graphicFrameChg chg="add mod">
          <ac:chgData name="Anna-Mária Benková" userId="2f918fbe-d67a-4580-878f-4386217d9318" providerId="ADAL" clId="{92EB8A68-F1C6-42C4-8080-32B600F8FCF8}" dt="2024-03-25T12:42:14.569" v="323"/>
          <ac:graphicFrameMkLst>
            <pc:docMk/>
            <pc:sldMk cId="0" sldId="263"/>
            <ac:graphicFrameMk id="2" creationId="{09C8F644-221C-8E35-3E32-AD6A1653E620}"/>
          </ac:graphicFrameMkLst>
        </pc:graphicFrameChg>
        <pc:graphicFrameChg chg="add mod">
          <ac:chgData name="Anna-Mária Benková" userId="2f918fbe-d67a-4580-878f-4386217d9318" providerId="ADAL" clId="{92EB8A68-F1C6-42C4-8080-32B600F8FCF8}" dt="2024-03-25T12:42:44.221" v="325"/>
          <ac:graphicFrameMkLst>
            <pc:docMk/>
            <pc:sldMk cId="0" sldId="263"/>
            <ac:graphicFrameMk id="3" creationId="{B5361985-3C6B-7115-7D0E-A050351C2DAD}"/>
          </ac:graphicFrameMkLst>
        </pc:graphicFrameChg>
        <pc:graphicFrameChg chg="add mod">
          <ac:chgData name="Anna-Mária Benková" userId="2f918fbe-d67a-4580-878f-4386217d9318" providerId="ADAL" clId="{92EB8A68-F1C6-42C4-8080-32B600F8FCF8}" dt="2024-03-25T12:46:09.489" v="401"/>
          <ac:graphicFrameMkLst>
            <pc:docMk/>
            <pc:sldMk cId="0" sldId="263"/>
            <ac:graphicFrameMk id="4" creationId="{7B7388C0-2759-6FC6-893E-313DD76AA5F7}"/>
          </ac:graphicFrameMkLst>
        </pc:graphicFrameChg>
      </pc:sldChg>
      <pc:sldChg chg="modSp mod">
        <pc:chgData name="Anna-Mária Benková" userId="2f918fbe-d67a-4580-878f-4386217d9318" providerId="ADAL" clId="{92EB8A68-F1C6-42C4-8080-32B600F8FCF8}" dt="2024-03-25T12:30:50.534" v="141" actId="20577"/>
        <pc:sldMkLst>
          <pc:docMk/>
          <pc:sldMk cId="0" sldId="269"/>
        </pc:sldMkLst>
        <pc:spChg chg="mod">
          <ac:chgData name="Anna-Mária Benková" userId="2f918fbe-d67a-4580-878f-4386217d9318" providerId="ADAL" clId="{92EB8A68-F1C6-42C4-8080-32B600F8FCF8}" dt="2024-03-25T12:30:50.534" v="141" actId="20577"/>
          <ac:spMkLst>
            <pc:docMk/>
            <pc:sldMk cId="0" sldId="269"/>
            <ac:spMk id="421" creationId="{00000000-0000-0000-0000-000000000000}"/>
          </ac:spMkLst>
        </pc:spChg>
      </pc:sldChg>
      <pc:sldChg chg="addSp delSp modSp add mod ord">
        <pc:chgData name="Anna-Mária Benková" userId="2f918fbe-d67a-4580-878f-4386217d9318" providerId="ADAL" clId="{92EB8A68-F1C6-42C4-8080-32B600F8FCF8}" dt="2024-03-26T04:57:35.753" v="4786" actId="20577"/>
        <pc:sldMkLst>
          <pc:docMk/>
          <pc:sldMk cId="614905190" sldId="270"/>
        </pc:sldMkLst>
        <pc:spChg chg="add del mod">
          <ac:chgData name="Anna-Mária Benková" userId="2f918fbe-d67a-4580-878f-4386217d9318" providerId="ADAL" clId="{92EB8A68-F1C6-42C4-8080-32B600F8FCF8}" dt="2024-03-25T20:05:21.570" v="1166" actId="478"/>
          <ac:spMkLst>
            <pc:docMk/>
            <pc:sldMk cId="614905190" sldId="270"/>
            <ac:spMk id="2" creationId="{173B4BA4-0035-9FC6-4007-E54516120C59}"/>
          </ac:spMkLst>
        </pc:spChg>
        <pc:spChg chg="add mod">
          <ac:chgData name="Anna-Mária Benková" userId="2f918fbe-d67a-4580-878f-4386217d9318" providerId="ADAL" clId="{92EB8A68-F1C6-42C4-8080-32B600F8FCF8}" dt="2024-03-25T20:00:34.720" v="994"/>
          <ac:spMkLst>
            <pc:docMk/>
            <pc:sldMk cId="614905190" sldId="270"/>
            <ac:spMk id="3" creationId="{01513F29-4B75-3ABA-12E5-4E3AF32EA383}"/>
          </ac:spMkLst>
        </pc:spChg>
        <pc:spChg chg="add del mod">
          <ac:chgData name="Anna-Mária Benková" userId="2f918fbe-d67a-4580-878f-4386217d9318" providerId="ADAL" clId="{92EB8A68-F1C6-42C4-8080-32B600F8FCF8}" dt="2024-03-25T20:05:04.744" v="1157" actId="478"/>
          <ac:spMkLst>
            <pc:docMk/>
            <pc:sldMk cId="614905190" sldId="270"/>
            <ac:spMk id="5" creationId="{54C92FC6-A889-6964-F8BA-714DD8B48676}"/>
          </ac:spMkLst>
        </pc:spChg>
        <pc:spChg chg="add del mod">
          <ac:chgData name="Anna-Mária Benková" userId="2f918fbe-d67a-4580-878f-4386217d9318" providerId="ADAL" clId="{92EB8A68-F1C6-42C4-8080-32B600F8FCF8}" dt="2024-03-25T20:05:02.795" v="1156" actId="478"/>
          <ac:spMkLst>
            <pc:docMk/>
            <pc:sldMk cId="614905190" sldId="270"/>
            <ac:spMk id="7" creationId="{02C70539-873A-B824-763E-C20E9F7AF28C}"/>
          </ac:spMkLst>
        </pc:spChg>
        <pc:spChg chg="mod">
          <ac:chgData name="Anna-Mária Benková" userId="2f918fbe-d67a-4580-878f-4386217d9318" providerId="ADAL" clId="{92EB8A68-F1C6-42C4-8080-32B600F8FCF8}" dt="2024-03-26T04:57:35.753" v="4786" actId="20577"/>
          <ac:spMkLst>
            <pc:docMk/>
            <pc:sldMk cId="614905190" sldId="270"/>
            <ac:spMk id="266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5T20:31:58.445" v="2547" actId="20577"/>
          <ac:spMkLst>
            <pc:docMk/>
            <pc:sldMk cId="614905190" sldId="270"/>
            <ac:spMk id="267" creationId="{00000000-0000-0000-0000-000000000000}"/>
          </ac:spMkLst>
        </pc:spChg>
        <pc:spChg chg="add del mod">
          <ac:chgData name="Anna-Mária Benková" userId="2f918fbe-d67a-4580-878f-4386217d9318" providerId="ADAL" clId="{92EB8A68-F1C6-42C4-8080-32B600F8FCF8}" dt="2024-03-25T20:05:11.610" v="1160" actId="478"/>
          <ac:spMkLst>
            <pc:docMk/>
            <pc:sldMk cId="614905190" sldId="270"/>
            <ac:spMk id="268" creationId="{00000000-0000-0000-0000-000000000000}"/>
          </ac:spMkLst>
        </pc:spChg>
        <pc:spChg chg="add del mod">
          <ac:chgData name="Anna-Mária Benková" userId="2f918fbe-d67a-4580-878f-4386217d9318" providerId="ADAL" clId="{92EB8A68-F1C6-42C4-8080-32B600F8FCF8}" dt="2024-03-25T20:05:08.695" v="1159" actId="478"/>
          <ac:spMkLst>
            <pc:docMk/>
            <pc:sldMk cId="614905190" sldId="270"/>
            <ac:spMk id="269" creationId="{00000000-0000-0000-0000-000000000000}"/>
          </ac:spMkLst>
        </pc:spChg>
        <pc:spChg chg="add del mod">
          <ac:chgData name="Anna-Mária Benková" userId="2f918fbe-d67a-4580-878f-4386217d9318" providerId="ADAL" clId="{92EB8A68-F1C6-42C4-8080-32B600F8FCF8}" dt="2024-03-25T20:05:07.100" v="1158" actId="478"/>
          <ac:spMkLst>
            <pc:docMk/>
            <pc:sldMk cId="614905190" sldId="270"/>
            <ac:spMk id="270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20:05:19.853" v="1164" actId="478"/>
          <ac:spMkLst>
            <pc:docMk/>
            <pc:sldMk cId="614905190" sldId="270"/>
            <ac:spMk id="273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20:05:17.907" v="1162" actId="478"/>
          <ac:spMkLst>
            <pc:docMk/>
            <pc:sldMk cId="614905190" sldId="270"/>
            <ac:spMk id="274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20:05:18.907" v="1163" actId="478"/>
          <ac:spMkLst>
            <pc:docMk/>
            <pc:sldMk cId="614905190" sldId="270"/>
            <ac:spMk id="275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20:05:20.937" v="1165" actId="478"/>
          <ac:spMkLst>
            <pc:docMk/>
            <pc:sldMk cId="614905190" sldId="270"/>
            <ac:spMk id="276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5T20:34:23.564" v="2574" actId="14100"/>
          <ac:picMkLst>
            <pc:docMk/>
            <pc:sldMk cId="614905190" sldId="270"/>
            <ac:picMk id="9" creationId="{56BFC00C-BAB5-879D-4DA0-DA2502E91C0F}"/>
          </ac:picMkLst>
        </pc:picChg>
      </pc:sldChg>
      <pc:sldChg chg="modSp add mod modNotesTx">
        <pc:chgData name="Anna-Mária Benková" userId="2f918fbe-d67a-4580-878f-4386217d9318" providerId="ADAL" clId="{92EB8A68-F1C6-42C4-8080-32B600F8FCF8}" dt="2024-03-26T05:16:07.803" v="5022" actId="404"/>
        <pc:sldMkLst>
          <pc:docMk/>
          <pc:sldMk cId="455106464" sldId="271"/>
        </pc:sldMkLst>
        <pc:spChg chg="mod">
          <ac:chgData name="Anna-Mária Benková" userId="2f918fbe-d67a-4580-878f-4386217d9318" providerId="ADAL" clId="{92EB8A68-F1C6-42C4-8080-32B600F8FCF8}" dt="2024-03-26T05:16:02.344" v="5017" actId="14100"/>
          <ac:spMkLst>
            <pc:docMk/>
            <pc:sldMk cId="455106464" sldId="271"/>
            <ac:spMk id="333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5:16:07.803" v="5022" actId="404"/>
          <ac:spMkLst>
            <pc:docMk/>
            <pc:sldMk cId="455106464" sldId="271"/>
            <ac:spMk id="335" creationId="{00000000-0000-0000-0000-000000000000}"/>
          </ac:spMkLst>
        </pc:spChg>
      </pc:sldChg>
      <pc:sldChg chg="modSp add mod modNotesTx">
        <pc:chgData name="Anna-Mária Benková" userId="2f918fbe-d67a-4580-878f-4386217d9318" providerId="ADAL" clId="{92EB8A68-F1C6-42C4-8080-32B600F8FCF8}" dt="2024-03-26T05:52:56.040" v="5074" actId="20577"/>
        <pc:sldMkLst>
          <pc:docMk/>
          <pc:sldMk cId="16715878" sldId="272"/>
        </pc:sldMkLst>
        <pc:spChg chg="mod">
          <ac:chgData name="Anna-Mária Benková" userId="2f918fbe-d67a-4580-878f-4386217d9318" providerId="ADAL" clId="{92EB8A68-F1C6-42C4-8080-32B600F8FCF8}" dt="2024-03-26T05:52:56.040" v="5074" actId="20577"/>
          <ac:spMkLst>
            <pc:docMk/>
            <pc:sldMk cId="16715878" sldId="272"/>
            <ac:spMk id="267" creationId="{00000000-0000-0000-0000-000000000000}"/>
          </ac:spMkLst>
        </pc:spChg>
      </pc:sldChg>
      <pc:sldChg chg="modSp add del mod">
        <pc:chgData name="Anna-Mária Benková" userId="2f918fbe-d67a-4580-878f-4386217d9318" providerId="ADAL" clId="{92EB8A68-F1C6-42C4-8080-32B600F8FCF8}" dt="2024-03-25T20:25:34.415" v="2311" actId="2696"/>
        <pc:sldMkLst>
          <pc:docMk/>
          <pc:sldMk cId="295021817" sldId="272"/>
        </pc:sldMkLst>
        <pc:spChg chg="mod">
          <ac:chgData name="Anna-Mária Benková" userId="2f918fbe-d67a-4580-878f-4386217d9318" providerId="ADAL" clId="{92EB8A68-F1C6-42C4-8080-32B600F8FCF8}" dt="2024-03-25T20:22:41.720" v="2265" actId="20577"/>
          <ac:spMkLst>
            <pc:docMk/>
            <pc:sldMk cId="295021817" sldId="272"/>
            <ac:spMk id="333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5T20:23:10.967" v="2266" actId="400"/>
          <ac:spMkLst>
            <pc:docMk/>
            <pc:sldMk cId="295021817" sldId="272"/>
            <ac:spMk id="335" creationId="{00000000-0000-0000-0000-000000000000}"/>
          </ac:spMkLst>
        </pc:spChg>
      </pc:sldChg>
      <pc:sldChg chg="addSp delSp modSp add mod modNotesTx">
        <pc:chgData name="Anna-Mária Benková" userId="2f918fbe-d67a-4580-878f-4386217d9318" providerId="ADAL" clId="{92EB8A68-F1C6-42C4-8080-32B600F8FCF8}" dt="2024-03-26T06:09:08.629" v="5334" actId="20577"/>
        <pc:sldMkLst>
          <pc:docMk/>
          <pc:sldMk cId="1542989665" sldId="273"/>
        </pc:sldMkLst>
        <pc:spChg chg="mod">
          <ac:chgData name="Anna-Mária Benková" userId="2f918fbe-d67a-4580-878f-4386217d9318" providerId="ADAL" clId="{92EB8A68-F1C6-42C4-8080-32B600F8FCF8}" dt="2024-03-25T20:58:09.235" v="3828" actId="20577"/>
          <ac:spMkLst>
            <pc:docMk/>
            <pc:sldMk cId="1542989665" sldId="273"/>
            <ac:spMk id="302" creationId="{00000000-0000-0000-0000-000000000000}"/>
          </ac:spMkLst>
        </pc:spChg>
        <pc:spChg chg="del">
          <ac:chgData name="Anna-Mária Benková" userId="2f918fbe-d67a-4580-878f-4386217d9318" providerId="ADAL" clId="{92EB8A68-F1C6-42C4-8080-32B600F8FCF8}" dt="2024-03-25T20:57:38.010" v="3804" actId="478"/>
          <ac:spMkLst>
            <pc:docMk/>
            <pc:sldMk cId="1542989665" sldId="273"/>
            <ac:spMk id="304" creationId="{00000000-0000-0000-0000-000000000000}"/>
          </ac:spMkLst>
        </pc:spChg>
        <pc:picChg chg="del">
          <ac:chgData name="Anna-Mária Benková" userId="2f918fbe-d67a-4580-878f-4386217d9318" providerId="ADAL" clId="{92EB8A68-F1C6-42C4-8080-32B600F8FCF8}" dt="2024-03-25T20:55:13.283" v="3768" actId="478"/>
          <ac:picMkLst>
            <pc:docMk/>
            <pc:sldMk cId="1542989665" sldId="273"/>
            <ac:picMk id="3" creationId="{6724107E-5FEC-9B69-648A-82D78C7F5244}"/>
          </ac:picMkLst>
        </pc:picChg>
        <pc:picChg chg="add del mod">
          <ac:chgData name="Anna-Mária Benková" userId="2f918fbe-d67a-4580-878f-4386217d9318" providerId="ADAL" clId="{92EB8A68-F1C6-42C4-8080-32B600F8FCF8}" dt="2024-03-26T06:07:22.132" v="5241" actId="478"/>
          <ac:picMkLst>
            <pc:docMk/>
            <pc:sldMk cId="1542989665" sldId="273"/>
            <ac:picMk id="4" creationId="{DE92B3AD-B76B-4D4A-F69E-B26BEE1C3557}"/>
          </ac:picMkLst>
        </pc:picChg>
        <pc:picChg chg="add mod">
          <ac:chgData name="Anna-Mária Benková" userId="2f918fbe-d67a-4580-878f-4386217d9318" providerId="ADAL" clId="{92EB8A68-F1C6-42C4-8080-32B600F8FCF8}" dt="2024-03-26T06:07:41.543" v="5247" actId="1076"/>
          <ac:picMkLst>
            <pc:docMk/>
            <pc:sldMk cId="1542989665" sldId="273"/>
            <ac:picMk id="6" creationId="{AA5E2421-ED31-179F-B9C4-92F7F13F9B9A}"/>
          </ac:picMkLst>
        </pc:picChg>
      </pc:sldChg>
      <pc:sldChg chg="addSp delSp modSp add mod">
        <pc:chgData name="Anna-Mária Benková" userId="2f918fbe-d67a-4580-878f-4386217d9318" providerId="ADAL" clId="{92EB8A68-F1C6-42C4-8080-32B600F8FCF8}" dt="2024-03-26T06:29:21.130" v="5951" actId="404"/>
        <pc:sldMkLst>
          <pc:docMk/>
          <pc:sldMk cId="1813748913" sldId="274"/>
        </pc:sldMkLst>
        <pc:spChg chg="mod">
          <ac:chgData name="Anna-Mária Benková" userId="2f918fbe-d67a-4580-878f-4386217d9318" providerId="ADAL" clId="{92EB8A68-F1C6-42C4-8080-32B600F8FCF8}" dt="2024-03-26T06:29:21.130" v="5951" actId="404"/>
          <ac:spMkLst>
            <pc:docMk/>
            <pc:sldMk cId="1813748913" sldId="274"/>
            <ac:spMk id="302" creationId="{00000000-0000-0000-0000-000000000000}"/>
          </ac:spMkLst>
        </pc:spChg>
        <pc:picChg chg="add del mod">
          <ac:chgData name="Anna-Mária Benková" userId="2f918fbe-d67a-4580-878f-4386217d9318" providerId="ADAL" clId="{92EB8A68-F1C6-42C4-8080-32B600F8FCF8}" dt="2024-03-26T06:29:05.980" v="5945" actId="478"/>
          <ac:picMkLst>
            <pc:docMk/>
            <pc:sldMk cId="1813748913" sldId="274"/>
            <ac:picMk id="3" creationId="{4FB52DD2-0014-7D5A-AA82-A4D34F16FB65}"/>
          </ac:picMkLst>
        </pc:picChg>
        <pc:picChg chg="del">
          <ac:chgData name="Anna-Mária Benková" userId="2f918fbe-d67a-4580-878f-4386217d9318" providerId="ADAL" clId="{92EB8A68-F1C6-42C4-8080-32B600F8FCF8}" dt="2024-03-25T20:59:04.932" v="3831" actId="478"/>
          <ac:picMkLst>
            <pc:docMk/>
            <pc:sldMk cId="1813748913" sldId="274"/>
            <ac:picMk id="4" creationId="{DE92B3AD-B76B-4D4A-F69E-B26BEE1C3557}"/>
          </ac:picMkLst>
        </pc:picChg>
        <pc:picChg chg="add mod">
          <ac:chgData name="Anna-Mária Benková" userId="2f918fbe-d67a-4580-878f-4386217d9318" providerId="ADAL" clId="{92EB8A68-F1C6-42C4-8080-32B600F8FCF8}" dt="2024-03-26T06:29:15.775" v="5949" actId="1076"/>
          <ac:picMkLst>
            <pc:docMk/>
            <pc:sldMk cId="1813748913" sldId="274"/>
            <ac:picMk id="6" creationId="{45C3EA1D-E5D0-E87A-F02F-981D44F0919E}"/>
          </ac:picMkLst>
        </pc:picChg>
      </pc:sldChg>
      <pc:sldChg chg="addSp delSp modSp add mod">
        <pc:chgData name="Anna-Mária Benková" userId="2f918fbe-d67a-4580-878f-4386217d9318" providerId="ADAL" clId="{92EB8A68-F1C6-42C4-8080-32B600F8FCF8}" dt="2024-03-25T21:01:57.705" v="3884" actId="1076"/>
        <pc:sldMkLst>
          <pc:docMk/>
          <pc:sldMk cId="3895883753" sldId="275"/>
        </pc:sldMkLst>
        <pc:picChg chg="del">
          <ac:chgData name="Anna-Mária Benková" userId="2f918fbe-d67a-4580-878f-4386217d9318" providerId="ADAL" clId="{92EB8A68-F1C6-42C4-8080-32B600F8FCF8}" dt="2024-03-25T21:01:16.543" v="3882" actId="478"/>
          <ac:picMkLst>
            <pc:docMk/>
            <pc:sldMk cId="3895883753" sldId="275"/>
            <ac:picMk id="3" creationId="{4FB52DD2-0014-7D5A-AA82-A4D34F16FB65}"/>
          </ac:picMkLst>
        </pc:picChg>
        <pc:picChg chg="add mod">
          <ac:chgData name="Anna-Mária Benková" userId="2f918fbe-d67a-4580-878f-4386217d9318" providerId="ADAL" clId="{92EB8A68-F1C6-42C4-8080-32B600F8FCF8}" dt="2024-03-25T21:01:57.705" v="3884" actId="1076"/>
          <ac:picMkLst>
            <pc:docMk/>
            <pc:sldMk cId="3895883753" sldId="275"/>
            <ac:picMk id="4" creationId="{C113727A-1345-58C7-2F62-E4B0AFBFDD33}"/>
          </ac:picMkLst>
        </pc:picChg>
      </pc:sldChg>
      <pc:sldChg chg="addSp delSp modSp add mod">
        <pc:chgData name="Anna-Mária Benková" userId="2f918fbe-d67a-4580-878f-4386217d9318" providerId="ADAL" clId="{92EB8A68-F1C6-42C4-8080-32B600F8FCF8}" dt="2024-03-25T21:04:15.273" v="3939" actId="313"/>
        <pc:sldMkLst>
          <pc:docMk/>
          <pc:sldMk cId="3629709042" sldId="276"/>
        </pc:sldMkLst>
        <pc:spChg chg="mod">
          <ac:chgData name="Anna-Mária Benková" userId="2f918fbe-d67a-4580-878f-4386217d9318" providerId="ADAL" clId="{92EB8A68-F1C6-42C4-8080-32B600F8FCF8}" dt="2024-03-25T21:04:15.273" v="3939" actId="313"/>
          <ac:spMkLst>
            <pc:docMk/>
            <pc:sldMk cId="3629709042" sldId="276"/>
            <ac:spMk id="302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5T21:03:32.611" v="3892" actId="1076"/>
          <ac:picMkLst>
            <pc:docMk/>
            <pc:sldMk cId="3629709042" sldId="276"/>
            <ac:picMk id="3" creationId="{1D784DD0-6646-4D26-C0E4-A391509E424C}"/>
          </ac:picMkLst>
        </pc:picChg>
        <pc:picChg chg="del">
          <ac:chgData name="Anna-Mária Benková" userId="2f918fbe-d67a-4580-878f-4386217d9318" providerId="ADAL" clId="{92EB8A68-F1C6-42C4-8080-32B600F8FCF8}" dt="2024-03-25T21:03:08.796" v="3886" actId="478"/>
          <ac:picMkLst>
            <pc:docMk/>
            <pc:sldMk cId="3629709042" sldId="276"/>
            <ac:picMk id="4" creationId="{C113727A-1345-58C7-2F62-E4B0AFBFDD33}"/>
          </ac:picMkLst>
        </pc:picChg>
      </pc:sldChg>
      <pc:sldChg chg="modSp add mod ord">
        <pc:chgData name="Anna-Mária Benková" userId="2f918fbe-d67a-4580-878f-4386217d9318" providerId="ADAL" clId="{92EB8A68-F1C6-42C4-8080-32B600F8FCF8}" dt="2024-03-26T06:33:06.441" v="6069" actId="20577"/>
        <pc:sldMkLst>
          <pc:docMk/>
          <pc:sldMk cId="3317771199" sldId="277"/>
        </pc:sldMkLst>
        <pc:spChg chg="mod">
          <ac:chgData name="Anna-Mária Benková" userId="2f918fbe-d67a-4580-878f-4386217d9318" providerId="ADAL" clId="{92EB8A68-F1C6-42C4-8080-32B600F8FCF8}" dt="2024-03-25T21:07:28.416" v="4216" actId="404"/>
          <ac:spMkLst>
            <pc:docMk/>
            <pc:sldMk cId="3317771199" sldId="277"/>
            <ac:spMk id="266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29.786" v="6035" actId="20577"/>
          <ac:spMkLst>
            <pc:docMk/>
            <pc:sldMk cId="3317771199" sldId="277"/>
            <ac:spMk id="267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38.436" v="6036" actId="1076"/>
          <ac:spMkLst>
            <pc:docMk/>
            <pc:sldMk cId="3317771199" sldId="277"/>
            <ac:spMk id="268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45.176" v="6038" actId="1076"/>
          <ac:spMkLst>
            <pc:docMk/>
            <pc:sldMk cId="3317771199" sldId="277"/>
            <ac:spMk id="269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3:06.441" v="6069" actId="20577"/>
          <ac:spMkLst>
            <pc:docMk/>
            <pc:sldMk cId="3317771199" sldId="277"/>
            <ac:spMk id="270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40.246" v="6037" actId="1076"/>
          <ac:spMkLst>
            <pc:docMk/>
            <pc:sldMk cId="3317771199" sldId="277"/>
            <ac:spMk id="274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51.549" v="6040" actId="1076"/>
          <ac:spMkLst>
            <pc:docMk/>
            <pc:sldMk cId="3317771199" sldId="277"/>
            <ac:spMk id="275" creationId="{00000000-0000-0000-0000-000000000000}"/>
          </ac:spMkLst>
        </pc:spChg>
        <pc:spChg chg="mod">
          <ac:chgData name="Anna-Mária Benková" userId="2f918fbe-d67a-4580-878f-4386217d9318" providerId="ADAL" clId="{92EB8A68-F1C6-42C4-8080-32B600F8FCF8}" dt="2024-03-26T06:32:53.722" v="6041" actId="1076"/>
          <ac:spMkLst>
            <pc:docMk/>
            <pc:sldMk cId="3317771199" sldId="277"/>
            <ac:spMk id="276" creationId="{00000000-0000-0000-0000-000000000000}"/>
          </ac:spMkLst>
        </pc:spChg>
      </pc:sldChg>
      <pc:sldChg chg="delSp modSp add mod modNotesTx">
        <pc:chgData name="Anna-Mária Benková" userId="2f918fbe-d67a-4580-878f-4386217d9318" providerId="ADAL" clId="{92EB8A68-F1C6-42C4-8080-32B600F8FCF8}" dt="2024-03-26T06:38:57.002" v="6302" actId="20577"/>
        <pc:sldMkLst>
          <pc:docMk/>
          <pc:sldMk cId="2376381062" sldId="278"/>
        </pc:sldMkLst>
        <pc:spChg chg="mod">
          <ac:chgData name="Anna-Mária Benková" userId="2f918fbe-d67a-4580-878f-4386217d9318" providerId="ADAL" clId="{92EB8A68-F1C6-42C4-8080-32B600F8FCF8}" dt="2024-03-26T06:38:57.002" v="6302" actId="20577"/>
          <ac:spMkLst>
            <pc:docMk/>
            <pc:sldMk cId="2376381062" sldId="278"/>
            <ac:spMk id="302" creationId="{00000000-0000-0000-0000-000000000000}"/>
          </ac:spMkLst>
        </pc:spChg>
        <pc:picChg chg="del">
          <ac:chgData name="Anna-Mária Benková" userId="2f918fbe-d67a-4580-878f-4386217d9318" providerId="ADAL" clId="{92EB8A68-F1C6-42C4-8080-32B600F8FCF8}" dt="2024-03-25T21:08:01.340" v="4219" actId="478"/>
          <ac:picMkLst>
            <pc:docMk/>
            <pc:sldMk cId="2376381062" sldId="278"/>
            <ac:picMk id="3" creationId="{1D784DD0-6646-4D26-C0E4-A391509E424C}"/>
          </ac:picMkLst>
        </pc:picChg>
      </pc:sldChg>
      <pc:sldChg chg="addSp modSp add mod">
        <pc:chgData name="Anna-Mária Benková" userId="2f918fbe-d67a-4580-878f-4386217d9318" providerId="ADAL" clId="{92EB8A68-F1C6-42C4-8080-32B600F8FCF8}" dt="2024-03-25T21:16:03.415" v="4351" actId="1076"/>
        <pc:sldMkLst>
          <pc:docMk/>
          <pc:sldMk cId="3554484103" sldId="279"/>
        </pc:sldMkLst>
        <pc:spChg chg="mod">
          <ac:chgData name="Anna-Mária Benková" userId="2f918fbe-d67a-4580-878f-4386217d9318" providerId="ADAL" clId="{92EB8A68-F1C6-42C4-8080-32B600F8FCF8}" dt="2024-03-25T21:15:10.977" v="4348" actId="20577"/>
          <ac:spMkLst>
            <pc:docMk/>
            <pc:sldMk cId="3554484103" sldId="279"/>
            <ac:spMk id="302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5T21:16:03.415" v="4351" actId="1076"/>
          <ac:picMkLst>
            <pc:docMk/>
            <pc:sldMk cId="3554484103" sldId="279"/>
            <ac:picMk id="3" creationId="{2B981E3C-B837-5FE6-93BE-6D6BB6051B7D}"/>
          </ac:picMkLst>
        </pc:picChg>
      </pc:sldChg>
      <pc:sldChg chg="delSp modSp add mod ord">
        <pc:chgData name="Anna-Mária Benková" userId="2f918fbe-d67a-4580-878f-4386217d9318" providerId="ADAL" clId="{92EB8A68-F1C6-42C4-8080-32B600F8FCF8}" dt="2024-03-26T06:41:01.813" v="6366" actId="404"/>
        <pc:sldMkLst>
          <pc:docMk/>
          <pc:sldMk cId="2932170195" sldId="280"/>
        </pc:sldMkLst>
        <pc:spChg chg="mod">
          <ac:chgData name="Anna-Mária Benková" userId="2f918fbe-d67a-4580-878f-4386217d9318" providerId="ADAL" clId="{92EB8A68-F1C6-42C4-8080-32B600F8FCF8}" dt="2024-03-26T06:41:01.813" v="6366" actId="404"/>
          <ac:spMkLst>
            <pc:docMk/>
            <pc:sldMk cId="2932170195" sldId="280"/>
            <ac:spMk id="302" creationId="{00000000-0000-0000-0000-000000000000}"/>
          </ac:spMkLst>
        </pc:spChg>
        <pc:picChg chg="del">
          <ac:chgData name="Anna-Mária Benková" userId="2f918fbe-d67a-4580-878f-4386217d9318" providerId="ADAL" clId="{92EB8A68-F1C6-42C4-8080-32B600F8FCF8}" dt="2024-03-25T21:18:22.434" v="4400" actId="478"/>
          <ac:picMkLst>
            <pc:docMk/>
            <pc:sldMk cId="2932170195" sldId="280"/>
            <ac:picMk id="3" creationId="{2B981E3C-B837-5FE6-93BE-6D6BB6051B7D}"/>
          </ac:picMkLst>
        </pc:picChg>
      </pc:sldChg>
      <pc:sldChg chg="modSp add del mod">
        <pc:chgData name="Anna-Mária Benková" userId="2f918fbe-d67a-4580-878f-4386217d9318" providerId="ADAL" clId="{92EB8A68-F1C6-42C4-8080-32B600F8FCF8}" dt="2024-03-26T06:41:08.650" v="6367" actId="2696"/>
        <pc:sldMkLst>
          <pc:docMk/>
          <pc:sldMk cId="219461358" sldId="281"/>
        </pc:sldMkLst>
        <pc:spChg chg="mod">
          <ac:chgData name="Anna-Mária Benková" userId="2f918fbe-d67a-4580-878f-4386217d9318" providerId="ADAL" clId="{92EB8A68-F1C6-42C4-8080-32B600F8FCF8}" dt="2024-03-25T21:19:04.093" v="4404"/>
          <ac:spMkLst>
            <pc:docMk/>
            <pc:sldMk cId="219461358" sldId="281"/>
            <ac:spMk id="302" creationId="{00000000-0000-0000-0000-000000000000}"/>
          </ac:spMkLst>
        </pc:spChg>
      </pc:sldChg>
      <pc:sldChg chg="addSp delSp modSp add mod modNotesTx">
        <pc:chgData name="Anna-Mária Benková" userId="2f918fbe-d67a-4580-878f-4386217d9318" providerId="ADAL" clId="{92EB8A68-F1C6-42C4-8080-32B600F8FCF8}" dt="2024-03-26T05:49:11.257" v="5044" actId="14100"/>
        <pc:sldMkLst>
          <pc:docMk/>
          <pc:sldMk cId="2962478347" sldId="282"/>
        </pc:sldMkLst>
        <pc:spChg chg="del">
          <ac:chgData name="Anna-Mária Benková" userId="2f918fbe-d67a-4580-878f-4386217d9318" providerId="ADAL" clId="{92EB8A68-F1C6-42C4-8080-32B600F8FCF8}" dt="2024-03-26T05:48:57.961" v="5041" actId="478"/>
          <ac:spMkLst>
            <pc:docMk/>
            <pc:sldMk cId="2962478347" sldId="282"/>
            <ac:spMk id="291" creationId="{00000000-0000-0000-0000-000000000000}"/>
          </ac:spMkLst>
        </pc:spChg>
        <pc:picChg chg="del">
          <ac:chgData name="Anna-Mária Benková" userId="2f918fbe-d67a-4580-878f-4386217d9318" providerId="ADAL" clId="{92EB8A68-F1C6-42C4-8080-32B600F8FCF8}" dt="2024-03-26T05:42:51.133" v="5037" actId="478"/>
          <ac:picMkLst>
            <pc:docMk/>
            <pc:sldMk cId="2962478347" sldId="282"/>
            <ac:picMk id="3" creationId="{78CD55FA-D4D9-46DF-DCB6-3BE0E228F3C1}"/>
          </ac:picMkLst>
        </pc:picChg>
        <pc:picChg chg="add mod">
          <ac:chgData name="Anna-Mária Benková" userId="2f918fbe-d67a-4580-878f-4386217d9318" providerId="ADAL" clId="{92EB8A68-F1C6-42C4-8080-32B600F8FCF8}" dt="2024-03-26T05:49:11.257" v="5044" actId="14100"/>
          <ac:picMkLst>
            <pc:docMk/>
            <pc:sldMk cId="2962478347" sldId="282"/>
            <ac:picMk id="4" creationId="{CC3040DC-F4C9-AD82-6B4C-3EB7498D7184}"/>
          </ac:picMkLst>
        </pc:picChg>
      </pc:sldChg>
      <pc:sldChg chg="addSp delSp modSp add mod">
        <pc:chgData name="Anna-Mária Benková" userId="2f918fbe-d67a-4580-878f-4386217d9318" providerId="ADAL" clId="{92EB8A68-F1C6-42C4-8080-32B600F8FCF8}" dt="2024-03-26T05:58:46.558" v="5240" actId="14100"/>
        <pc:sldMkLst>
          <pc:docMk/>
          <pc:sldMk cId="958064818" sldId="283"/>
        </pc:sldMkLst>
        <pc:spChg chg="add del mod">
          <ac:chgData name="Anna-Mária Benková" userId="2f918fbe-d67a-4580-878f-4386217d9318" providerId="ADAL" clId="{92EB8A68-F1C6-42C4-8080-32B600F8FCF8}" dt="2024-03-26T05:58:46.558" v="5240" actId="14100"/>
          <ac:spMkLst>
            <pc:docMk/>
            <pc:sldMk cId="958064818" sldId="283"/>
            <ac:spMk id="6" creationId="{372549AC-B449-FDC3-D12C-A2E6EDB3A290}"/>
          </ac:spMkLst>
        </pc:spChg>
        <pc:picChg chg="add mod">
          <ac:chgData name="Anna-Mária Benková" userId="2f918fbe-d67a-4580-878f-4386217d9318" providerId="ADAL" clId="{92EB8A68-F1C6-42C4-8080-32B600F8FCF8}" dt="2024-03-26T05:57:14.841" v="5137" actId="1076"/>
          <ac:picMkLst>
            <pc:docMk/>
            <pc:sldMk cId="958064818" sldId="283"/>
            <ac:picMk id="3" creationId="{831FEC2D-5EA3-914B-B4B5-EE7F0992623F}"/>
          </ac:picMkLst>
        </pc:picChg>
        <pc:picChg chg="del">
          <ac:chgData name="Anna-Mária Benková" userId="2f918fbe-d67a-4580-878f-4386217d9318" providerId="ADAL" clId="{92EB8A68-F1C6-42C4-8080-32B600F8FCF8}" dt="2024-03-26T05:56:56.330" v="5133" actId="478"/>
          <ac:picMkLst>
            <pc:docMk/>
            <pc:sldMk cId="958064818" sldId="283"/>
            <ac:picMk id="4" creationId="{CC3040DC-F4C9-AD82-6B4C-3EB7498D7184}"/>
          </ac:picMkLst>
        </pc:picChg>
      </pc:sldChg>
      <pc:sldChg chg="addSp delSp modSp add mod">
        <pc:chgData name="Anna-Mária Benková" userId="2f918fbe-d67a-4580-878f-4386217d9318" providerId="ADAL" clId="{92EB8A68-F1C6-42C4-8080-32B600F8FCF8}" dt="2024-03-26T06:23:53.836" v="5944" actId="14100"/>
        <pc:sldMkLst>
          <pc:docMk/>
          <pc:sldMk cId="906229710" sldId="284"/>
        </pc:sldMkLst>
        <pc:spChg chg="add mod">
          <ac:chgData name="Anna-Mária Benková" userId="2f918fbe-d67a-4580-878f-4386217d9318" providerId="ADAL" clId="{92EB8A68-F1C6-42C4-8080-32B600F8FCF8}" dt="2024-03-26T06:23:38.821" v="5941" actId="20577"/>
          <ac:spMkLst>
            <pc:docMk/>
            <pc:sldMk cId="906229710" sldId="284"/>
            <ac:spMk id="3" creationId="{55A69B69-8FE4-38EA-83AF-7BE1DF78360E}"/>
          </ac:spMkLst>
        </pc:spChg>
        <pc:spChg chg="mod">
          <ac:chgData name="Anna-Mária Benková" userId="2f918fbe-d67a-4580-878f-4386217d9318" providerId="ADAL" clId="{92EB8A68-F1C6-42C4-8080-32B600F8FCF8}" dt="2024-03-26T06:23:53.836" v="5944" actId="14100"/>
          <ac:spMkLst>
            <pc:docMk/>
            <pc:sldMk cId="906229710" sldId="284"/>
            <ac:spMk id="302" creationId="{00000000-0000-0000-0000-000000000000}"/>
          </ac:spMkLst>
        </pc:spChg>
        <pc:picChg chg="add mod">
          <ac:chgData name="Anna-Mária Benková" userId="2f918fbe-d67a-4580-878f-4386217d9318" providerId="ADAL" clId="{92EB8A68-F1C6-42C4-8080-32B600F8FCF8}" dt="2024-03-26T06:23:42.862" v="5942" actId="1076"/>
          <ac:picMkLst>
            <pc:docMk/>
            <pc:sldMk cId="906229710" sldId="284"/>
            <ac:picMk id="5" creationId="{E2229C5B-CE6B-8373-CB64-91374FAD8D7F}"/>
          </ac:picMkLst>
        </pc:picChg>
        <pc:picChg chg="del">
          <ac:chgData name="Anna-Mária Benková" userId="2f918fbe-d67a-4580-878f-4386217d9318" providerId="ADAL" clId="{92EB8A68-F1C6-42C4-8080-32B600F8FCF8}" dt="2024-03-26T06:09:17.376" v="5336" actId="478"/>
          <ac:picMkLst>
            <pc:docMk/>
            <pc:sldMk cId="906229710" sldId="284"/>
            <ac:picMk id="6" creationId="{AA5E2421-ED31-179F-B9C4-92F7F13F9B9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687" y="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200" cy="3349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75" cy="3908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3692f58e4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55" name="Google Shape;255;gc3692f58e4_0_17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6" name="Google Shape;256;gc3692f58e4_0_17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Pri pozícii v projekte prosím o špecifikáciu, ku ktorej limitnej položke podľa FP daný </a:t>
            </a:r>
            <a:r>
              <a:rPr lang="sk-SK" dirty="0" err="1"/>
              <a:t>perosnál</a:t>
            </a:r>
            <a:r>
              <a:rPr lang="sk-SK" dirty="0"/>
              <a:t>/expert patrí, aby bolo jasné priame prepojenie na limity na úrovni projektu – do zátvorky napríklad expert junior a senior, odborník junior a podobne.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Subjekt – prijímateľ/partner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Číslo a názov aktivity – pri riadiacom personáli špecifikovať že ide o riadiaci personál – a práca na projekte (príprava vyúčtovaní a podobne)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034746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V prípade viacerých expertov na odpadové hospodárstvo v rámci jednej položky je potrebné očíslovať (iba za podmienky, že cenová jednotka bude rovnaká. V rozpočte ide o jednu položku. V personálnej matici ale prosíme uviesť dve rozdielne osoby, na dva riadky, aby to bolo z projektu jasné.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447004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Všetko v súlade s logickým rámcom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Číslo a názov aktivity – píšte aj názvy!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334877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Kontrola voči FP </a:t>
            </a:r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924280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Aktuálny formulár – je  v dvoch jazykoch, vypĺňanie žltých miest. Modrý text nemažeme. Červeným je text, kde je potrebné aby ste napísali číslo projektu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Súhlas je potrebný pre všetok personál na projekte, ktorý je známy v procese podávania žiadosti – nepotrebujeme originál – skenujú 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638815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 dirty="0"/>
              <a:t>Žiadateľ môže mať viac partnerov, okrem partnera, právnickej osoby, založenej podľa právneho poriadku partnerskej krajiny (ktorý je povinný), môžu byť partnerom aj právnické osoby založené podľa právneho poriadku inej krajiny.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sz="1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sz="1800" dirty="0"/>
              <a:t>Viac </a:t>
            </a:r>
            <a:r>
              <a:rPr lang="sk-SK" sz="1800" dirty="0" err="1"/>
              <a:t>info</a:t>
            </a:r>
            <a:r>
              <a:rPr lang="sk-SK" sz="1800" dirty="0"/>
              <a:t> vo výzve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71992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Zadávacie podmienky – PM musia byť známi, ostatní nemusia – </a:t>
            </a:r>
            <a:r>
              <a:rPr lang="sk-SK" dirty="0" err="1"/>
              <a:t>ked</a:t>
            </a:r>
            <a:r>
              <a:rPr lang="sk-SK" dirty="0"/>
              <a:t> nie sú, detailné zadávacie podmienky. Nemáme formulár.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 err="1"/>
              <a:t>Bezp</a:t>
            </a:r>
            <a:r>
              <a:rPr lang="sk-SK" dirty="0"/>
              <a:t>. Pravidlá – HUM UA – inde toto nie je potrebné</a:t>
            </a:r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852825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Formulár nie je záväzný – môžete, nemusíte použiť</a:t>
            </a: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27781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c3692f58e4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6" name="Google Shape;416;gc3692f58e4_0_12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17" name="Google Shape;417;gc3692f58e4_0_12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Zjednotiť údaje medzi žiadosťou o dotáciu, logickým rámcom, personálnou tabuľkou, harmonogramom aktivít a rozpočtom projektu – rovnaké pomenovanie projektu, aktivít, pozícii, dĺžka projektu (zapisuje sa do GM systému, projektovej žiadosti a harmonogramu), trvanie aktivít (žiadosť a harmonogram).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formulár rozpočtu projektu vo formáte *.</a:t>
            </a:r>
            <a:r>
              <a:rPr lang="sk-SK" dirty="0" err="1"/>
              <a:t>xlsx</a:t>
            </a:r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533038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3692f58e4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3" name="Google Shape;263;gc3692f58e4_0_156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4" name="Google Shape;264;gc3692f58e4_0_156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184988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Červené sú nepovinné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 err="1"/>
              <a:t>Tech</a:t>
            </a:r>
            <a:r>
              <a:rPr lang="sk-SK" dirty="0"/>
              <a:t>. Špecifikácia: v prípade, ak sa v rámci projektu budú nakupovať technické zariadenia, prístroje, nástroje resp. sa budú realizovať stavebné práce alebo rekonštrukčné práce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Pri RV nepotrebný podporný list (povinný len ak majú partnera)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Výzva!</a:t>
            </a:r>
            <a:endParaRPr dirty="0"/>
          </a:p>
        </p:txBody>
      </p:sp>
      <p:sp>
        <p:nvSpPr>
          <p:cNvPr id="331" name="Google Shape;331;gc3692f58e4_0_5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c3692f58e4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0" name="Google Shape;330;gc3692f58e4_0_51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Bezpečnostné pravidlá implementačnej organizácie (povinná príloha k žiadosti o poskytnutie dotácie, formát pravidiel si definuje sám žiadateľ, minimálne požiadavky na obsah sú uvedené v podmienke 13, časti 2.1 výzvy)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sk-SK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dirty="0"/>
              <a:t>Nech si to ale skontrolujú v konkrétnej výzve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1" name="Google Shape;331;gc3692f58e4_0_51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97263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Oproti minulému roku upravený – zostávajú 4 úrovne – Aktivity, Výstupy, Výsledky a Celkový cieľ projektu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Výsledky projektu odporúčame maximálne dva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Označenie aktivity trojčíslím napr. 1.1.1. 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Označenie výstupov dvomi číslami, ktoré sú prepojené na aktivity. Napr. Výstup 1.1. budú naviazané na aktivity 1.1.1., 1.1.2., 1.1.3. ale výstup 2.1. bude prepojený s aktivitami 2.1.1., 2.1.2. </a:t>
            </a:r>
            <a:r>
              <a:rPr lang="sk-SK" dirty="0" err="1"/>
              <a:t>atď</a:t>
            </a:r>
            <a:endParaRPr lang="sk-SK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Označenie Výsledkov projektu jedným číslom. Výstup 1.1. sa prepája na výsledok 1. 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Pri cieľovej hodnote buďte realistický. K naplneniu cieľovej hodnoty a oprávnenosti výdavku je potrebné </a:t>
            </a:r>
            <a:r>
              <a:rPr lang="sk-SK" dirty="0" err="1"/>
              <a:t>dosiahnúť</a:t>
            </a:r>
            <a:r>
              <a:rPr lang="sk-SK" dirty="0"/>
              <a:t> min. 75%.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Zdroje overenia musia byť očíslované, realistické a vyjadrujúce určitú úroveň. Pri školeniach odporúčame vstupný a záverečný test. Pri infraštruktúre napr. </a:t>
            </a:r>
            <a:r>
              <a:rPr lang="sk-SK" dirty="0" err="1"/>
              <a:t>fotodokomentáciu</a:t>
            </a:r>
            <a:r>
              <a:rPr lang="sk-SK" dirty="0"/>
              <a:t> pred a  po. Takisto prieskum spokojnosti u cieľových skupín. 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Pri ukazovateľoch týkajúcich sa osôb bude prijímateľ povinný uviesť okrem celkového počtu osôb aj počet mužov a žien, resp. chlapcov a dievčat a počet osôb so špeciálnymi zdravotnými a vzdelávacími potrebami zapojených do projektových aktivít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sk-SK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sk-SK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dirty="0"/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 sz="14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c3692f58e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88" name="Google Shape;288;gc3692f58e4_0_25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BK: 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Žiadateľ je povinný si vybrať a zapracovať do projektovej žiadosti všetky aktivity uvedené vo výzve. Žiadateľ si môže v rámci oprávnených aktivít zadefinovať viacero pod-aktivít s bližšou špecifikáciou a uviesť ich v texte žiadosti o poskytnutie dotácie.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endParaRPr lang="sk-SK" dirty="0"/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Tx/>
              <a:buChar char="-"/>
            </a:pPr>
            <a:r>
              <a:rPr lang="sk-SK" dirty="0"/>
              <a:t>D majú vlastný systém</a:t>
            </a:r>
          </a:p>
        </p:txBody>
      </p:sp>
      <p:sp>
        <p:nvSpPr>
          <p:cNvPr id="289" name="Google Shape;289;gc3692f58e4_0_25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050086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3692f58e4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9" name="Google Shape;299;gc3692f58e4_0_192:notes"/>
          <p:cNvSpPr txBox="1">
            <a:spLocks noGrp="1"/>
          </p:cNvSpPr>
          <p:nvPr>
            <p:ph type="body" idx="1"/>
          </p:nvPr>
        </p:nvSpPr>
        <p:spPr>
          <a:xfrm>
            <a:off x="679450" y="4776787"/>
            <a:ext cx="5438700" cy="39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Tri cenové ponuky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sk-SK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Pre každú technológiu použite novú tabuľku. Po vypracovaní v elektronickej aj printovej podobe je žiadateľ povinný všetky texty s modrým písmom v dokumente vymazať).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00" name="Google Shape;300;gc3692f58e4_0_192:notes"/>
          <p:cNvSpPr txBox="1">
            <a:spLocks noGrp="1"/>
          </p:cNvSpPr>
          <p:nvPr>
            <p:ph type="sldNum" idx="12"/>
          </p:nvPr>
        </p:nvSpPr>
        <p:spPr>
          <a:xfrm>
            <a:off x="3849687" y="9429750"/>
            <a:ext cx="2946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 sz="14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a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lavička sekcie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á snímka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vislý nadpis a text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 rot="5400000">
            <a:off x="5463750" y="1371628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1"/>
          </p:nvPr>
        </p:nvSpPr>
        <p:spPr>
          <a:xfrm rot="5400000">
            <a:off x="1272750" y="-609572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zvislý text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 rot="5400000">
            <a:off x="2874750" y="-1217400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ok s popisom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popisom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1"/>
          <p:cNvSpPr txBox="1">
            <a:spLocks noGrp="1"/>
          </p:cNvSpPr>
          <p:nvPr>
            <p:ph type="title"/>
          </p:nvPr>
        </p:nvSpPr>
        <p:spPr>
          <a:xfrm>
            <a:off x="457200" y="204788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n nadpis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anie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3"/>
          </p:nvPr>
        </p:nvSpPr>
        <p:spPr>
          <a:xfrm>
            <a:off x="4645025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4"/>
          </p:nvPr>
        </p:nvSpPr>
        <p:spPr>
          <a:xfrm>
            <a:off x="4645025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s://slovakaid.sk/zaradenie/aktualne-vyhlasene-vyzvy/" TargetMode="External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c3692f58e4_0_176"/>
          <p:cNvSpPr txBox="1"/>
          <p:nvPr/>
        </p:nvSpPr>
        <p:spPr>
          <a:xfrm>
            <a:off x="909650" y="4505325"/>
            <a:ext cx="30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www.slovakaid.sk</a:t>
            </a:r>
            <a:endParaRPr sz="1400" b="0" i="0" u="none" strike="noStrike" cap="none" dirty="0">
              <a:solidFill>
                <a:srgbClr val="000000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</p:txBody>
      </p:sp>
      <p:pic>
        <p:nvPicPr>
          <p:cNvPr id="259" name="Google Shape;259;gc3692f58e4_0_176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18325" y="1341950"/>
            <a:ext cx="3163100" cy="164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gc3692f58e4_0_176"/>
          <p:cNvSpPr txBox="1"/>
          <p:nvPr/>
        </p:nvSpPr>
        <p:spPr>
          <a:xfrm>
            <a:off x="933449" y="3555187"/>
            <a:ext cx="6216993" cy="1016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0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</a:t>
            </a:r>
            <a:r>
              <a:rPr lang="sk-SK" sz="20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rílohy k výzvam na projekty rozvojovej spolupráce a humanitárnej pomoci 2025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</a:t>
            </a:r>
            <a:r>
              <a:rPr lang="en-US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lovak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</a:t>
            </a:r>
            <a:r>
              <a:rPr lang="en-US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id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 Black"/>
                <a:ea typeface="Source Sans Pro Black"/>
                <a:cs typeface="Source Sans Pro Black"/>
                <a:sym typeface="Source Sans Pro Black"/>
              </a:rPr>
              <a:t>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GOOD IDEA SLOVAKIA</a:t>
            </a:r>
            <a:endParaRPr sz="1400" b="0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F34E44B0-6876-702B-25FE-C53370D80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3"/>
    </mc:Choice>
    <mc:Fallback xmlns="">
      <p:transition spd="slow" advTm="10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276343" y="1045125"/>
            <a:ext cx="6051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Príloha č. 5: Personálna tabuľka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4479D39A-048F-DBE6-B3DC-D32DD19EE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853" y="1817025"/>
            <a:ext cx="8126293" cy="2098759"/>
          </a:xfrm>
          <a:prstGeom prst="rect">
            <a:avLst/>
          </a:prstGeom>
        </p:spPr>
      </p:pic>
      <p:pic>
        <p:nvPicPr>
          <p:cNvPr id="32" name="Zvuk 31">
            <a:hlinkClick r:id="" action="ppaction://media"/>
            <a:extLst>
              <a:ext uri="{FF2B5EF4-FFF2-40B4-BE49-F238E27FC236}">
                <a16:creationId xmlns:a16="http://schemas.microsoft.com/office/drawing/2014/main" id="{B45B677A-AFB8-2E6A-257F-D23D6A9B3B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4298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77"/>
    </mc:Choice>
    <mc:Fallback xmlns="">
      <p:transition spd="slow" advTm="91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55A69B69-8FE4-38EA-83AF-7BE1DF78360E}"/>
              </a:ext>
            </a:extLst>
          </p:cNvPr>
          <p:cNvSpPr txBox="1"/>
          <p:nvPr/>
        </p:nvSpPr>
        <p:spPr>
          <a:xfrm>
            <a:off x="414528" y="1024128"/>
            <a:ext cx="8302752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b="1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personálnej matice zapísať každú pozíciu samostatne:</a:t>
            </a:r>
            <a:endParaRPr lang="sk-SK" sz="1400" b="1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b="1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1.1.1.01. </a:t>
            </a:r>
            <a:r>
              <a:rPr lang="sk-SK" sz="1400" b="1" i="0" u="none" strike="noStrike" cap="none" dirty="0">
                <a:solidFill>
                  <a:schemeClr val="bg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Senior expert na odpadové hospodárstvo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b="1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1.1.1.02. </a:t>
            </a:r>
            <a:r>
              <a:rPr lang="sk-SK" sz="1400" b="1" i="0" u="none" strike="noStrike" cap="none" dirty="0">
                <a:solidFill>
                  <a:schemeClr val="bg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Junior expert na odpadové hospodárstvo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b="1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alebo</a:t>
            </a:r>
            <a:endParaRPr lang="sk-SK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b="1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1.1.1.01. </a:t>
            </a:r>
            <a:r>
              <a:rPr lang="sk-SK" sz="14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Senior e</a:t>
            </a:r>
            <a:r>
              <a:rPr lang="sk-SK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xpert na odpadové hospodárstvo </a:t>
            </a:r>
            <a:r>
              <a:rPr lang="sk-SK" b="1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č.1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b="1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1.1.1.01. </a:t>
            </a:r>
            <a:r>
              <a:rPr lang="sk-SK" sz="14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Senior expert na odpadové hospodárstvo </a:t>
            </a:r>
            <a:r>
              <a:rPr lang="sk-SK" sz="1400" b="1" i="0" u="none" strike="noStrike" cap="none" dirty="0">
                <a:solidFill>
                  <a:srgbClr val="C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č.2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1400" b="1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b="1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rozpočtu projektu možno mať v rámci jednej položky napr. viacero osôb. Podmienka je, že cena jednotiek musí byť rovnaká: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b="1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1400" b="1" i="0" u="none" strike="noStrike" cap="none" dirty="0">
              <a:solidFill>
                <a:srgbClr val="C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2229C5B-CE6B-8373-CB64-91374FAD8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589" y="3871595"/>
            <a:ext cx="8756822" cy="522151"/>
          </a:xfrm>
          <a:prstGeom prst="rect">
            <a:avLst/>
          </a:prstGeom>
        </p:spPr>
      </p:pic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1E40F47F-4E64-A713-8B69-0513A48C1F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0622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89"/>
    </mc:Choice>
    <mc:Fallback>
      <p:transition spd="slow" advTm="2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857250" y="1045125"/>
            <a:ext cx="60516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Príloha č. 6: Harmonogram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5C3EA1D-E5D0-E87A-F02F-981D44F091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372" y="1537504"/>
            <a:ext cx="7833256" cy="3405764"/>
          </a:xfrm>
          <a:prstGeom prst="rect">
            <a:avLst/>
          </a:prstGeom>
        </p:spPr>
      </p:pic>
      <p:pic>
        <p:nvPicPr>
          <p:cNvPr id="52" name="Zvuk 51">
            <a:hlinkClick r:id="" action="ppaction://media"/>
            <a:extLst>
              <a:ext uri="{FF2B5EF4-FFF2-40B4-BE49-F238E27FC236}">
                <a16:creationId xmlns:a16="http://schemas.microsoft.com/office/drawing/2014/main" id="{BC3117A7-BD86-E728-95A5-E0A15F802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13748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140"/>
    </mc:Choice>
    <mc:Fallback>
      <p:transition spd="slow" advTm="18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635689" y="1431075"/>
            <a:ext cx="60231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Životopisy 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635689" y="1817025"/>
            <a:ext cx="7486433" cy="2434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Informácie o vzdelaní – stupeň vzdelania a odbor + dodatočné vzdelávanie relevantné k téme projektu/aktivity 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Pracovné skúsenosti – počet rokov v rámci odboru relevantnému k pozícii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CV môže byť v anglickom jazyku</a:t>
            </a:r>
            <a:endParaRPr lang="sk-SK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Ľubovoľná forma CV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Názov súboru aby kopíroval vzor: „CV </a:t>
            </a:r>
            <a:r>
              <a:rPr lang="sk-SK" i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meno a priezvisko</a:t>
            </a: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“, „GDPR </a:t>
            </a:r>
            <a:r>
              <a:rPr lang="sk-SK" i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meno a priezvisko“</a:t>
            </a:r>
            <a:endParaRPr lang="sk-SK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dotačného portálu nie je možné nahrávať *</a:t>
            </a:r>
            <a:r>
              <a:rPr lang="sk-SK" dirty="0" err="1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zip</a:t>
            </a: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alebo *</a:t>
            </a:r>
            <a:r>
              <a:rPr lang="sk-SK" dirty="0" err="1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rar</a:t>
            </a: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súbory</a:t>
            </a:r>
            <a:endParaRPr lang="sk-SK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endParaRPr lang="sk-SK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sk-SK" sz="800" i="0" u="none" strike="noStrike" cap="none" dirty="0">
              <a:solidFill>
                <a:srgbClr val="003078"/>
              </a:solidFill>
              <a:latin typeface="Source Sans Pro Black"/>
              <a:ea typeface="Source Sans Pro Black"/>
              <a:cs typeface="Source Sans Pro Black"/>
              <a:sym typeface="Source Sans Pro Black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700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F6F8F137-6F5E-3ECF-0CD3-CFBC84466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17771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88"/>
    </mc:Choice>
    <mc:Fallback>
      <p:transition spd="slow" advTm="6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91212" y="986604"/>
            <a:ext cx="3200628" cy="174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Príloha č. 9: Súhlas so spracovaní osobných údajov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9E35E0D-714A-7CDE-AE77-0BF68ED8D6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062" y="986604"/>
            <a:ext cx="5739032" cy="4025580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7D76F5C7-92B2-B7D8-D82A-0AFB7BF8C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970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396"/>
    </mc:Choice>
    <mc:Fallback>
      <p:transition spd="slow" advTm="59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344245" y="986604"/>
            <a:ext cx="8436897" cy="362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20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Podporný list od partnera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2000" b="1" dirty="0">
              <a:solidFill>
                <a:srgbClr val="195091"/>
              </a:solidFill>
              <a:latin typeface="Source Sans Pro"/>
              <a:ea typeface="Source Sans Pro"/>
              <a:sym typeface="Source Sans Pro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Na úradnom hlavičkovom papieri partnera (opečiatkovanom).</a:t>
            </a: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Podpísaný štatutárnym zástupcom subjektu partnera, odovzdaný ako </a:t>
            </a:r>
            <a:r>
              <a:rPr lang="sk-SK" sz="1400" b="1" dirty="0" err="1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scan</a:t>
            </a:r>
            <a:r>
              <a:rPr lang="sk-SK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v AJ.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None/>
            </a:pPr>
            <a:endParaRPr lang="sk-SK" sz="1400" dirty="0">
              <a:solidFill>
                <a:schemeClr val="tx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400" i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Obsahom podporného listu je: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vyjadrenie súhlasu všetkých partnerov s realizáciou projektu,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vyjadrenie partnera o jeho pripravenosti zdieľať prípadné náklady na projekt,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vyjadrenie partnera, že umožní vstup a poskytne asistenciu pri monitoringu a hodnotení projektu,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súhlas partnera so zadávacími podmienkami (ak relevantné), </a:t>
            </a:r>
          </a:p>
          <a:p>
            <a:pPr marL="171450" indent="-1714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i="1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potvrdenie partnera, že najneskôr pri ukončení projektu prevezme majetok obstaraný v rámci projektu (ak relevantné). </a:t>
            </a:r>
          </a:p>
          <a:p>
            <a:pPr marL="0" indent="0">
              <a:spcBef>
                <a:spcPts val="0"/>
              </a:spcBef>
              <a:buClr>
                <a:srgbClr val="C00000"/>
              </a:buClr>
              <a:buSzPct val="100000"/>
              <a:buNone/>
            </a:pPr>
            <a:endParaRPr sz="2800" b="1" i="0" u="none" strike="noStrike" cap="none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E9DFD758-B193-E1A2-88D3-528F166C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6381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933"/>
    </mc:Choice>
    <mc:Fallback>
      <p:transition spd="slow" advTm="70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656216" y="986604"/>
            <a:ext cx="7719688" cy="3621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Iné prílohy: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20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Detailné zadávacie podmienky </a:t>
            </a:r>
            <a:r>
              <a:rPr lang="sk-SK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vo formáte *.</a:t>
            </a:r>
            <a:r>
              <a:rPr lang="sk-SK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docx</a:t>
            </a:r>
            <a:r>
              <a:rPr lang="sk-SK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 alebo *.</a:t>
            </a:r>
            <a:r>
              <a:rPr lang="sk-SK" sz="1400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xlsx</a:t>
            </a:r>
            <a:r>
              <a:rPr lang="sk-SK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. Ak v čase predloženia žiadosti nebudú obsadené pozície odborného a expertného personálu v projekte je žiadateľ povinný priložiť detailné zadávacie podmienky na dané pozície.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20000"/>
              <a:buNone/>
            </a:pPr>
            <a:endParaRPr lang="sk-SK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Bezpečnostné pravidlá implementačnej organizácie </a:t>
            </a:r>
            <a:r>
              <a:rPr lang="sk-SK" sz="14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(povinná príloha k žiadosti o poskytnutie dotácie, formát pravidiel si definuje sám žiadateľ, minimálne požiadavky na obsah sú uvedené v podmienke 13, časti 2.1 výzvy)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20000"/>
              <a:buNone/>
            </a:pPr>
            <a:endParaRPr lang="sk-SK" sz="1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1400" b="1" dirty="0">
                <a:solidFill>
                  <a:srgbClr val="19509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Splnomocnenie štatutárneho zástupcu </a:t>
            </a:r>
            <a:r>
              <a:rPr lang="sk-SK" sz="1400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overené notárom</a:t>
            </a:r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endParaRPr lang="sk-SK" sz="24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spcBef>
                <a:spcPts val="0"/>
              </a:spcBef>
              <a:buClr>
                <a:srgbClr val="C00000"/>
              </a:buClr>
              <a:buSzPct val="120000"/>
              <a:buFont typeface="Wingdings" panose="05000000000000000000" pitchFamily="2" charset="2"/>
              <a:buChar char="§"/>
            </a:pPr>
            <a:endParaRPr lang="sk-SK" sz="1400" b="1" dirty="0">
              <a:solidFill>
                <a:srgbClr val="19509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20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Zvuk 33">
            <a:hlinkClick r:id="" action="ppaction://media"/>
            <a:extLst>
              <a:ext uri="{FF2B5EF4-FFF2-40B4-BE49-F238E27FC236}">
                <a16:creationId xmlns:a16="http://schemas.microsoft.com/office/drawing/2014/main" id="{A91CA7DF-604B-5878-8372-8350E9628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32170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462"/>
    </mc:Choice>
    <mc:Fallback>
      <p:transition spd="slow" advTm="57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D989FA14-8171-BCBF-7869-8587309ECC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438" y="864103"/>
            <a:ext cx="5943124" cy="4153796"/>
          </a:xfrm>
          <a:prstGeom prst="rect">
            <a:avLst/>
          </a:prstGeom>
        </p:spPr>
      </p:pic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C350DFA-6CBE-EEEC-AA4F-E795FCB7FE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544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0"/>
    </mc:Choice>
    <mc:Fallback>
      <p:transition spd="slow" advTm="11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c3692f58e4_0_121"/>
          <p:cNvPicPr preferRelativeResize="0"/>
          <p:nvPr/>
        </p:nvPicPr>
        <p:blipFill rotWithShape="1">
          <a:blip r:embed="rId6">
            <a:alphaModFix/>
          </a:blip>
          <a:srcRect l="4111" r="4120"/>
          <a:stretch/>
        </p:blipFill>
        <p:spPr>
          <a:xfrm>
            <a:off x="628250" y="935975"/>
            <a:ext cx="3153172" cy="1635775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c3692f58e4_0_121"/>
          <p:cNvSpPr txBox="1"/>
          <p:nvPr/>
        </p:nvSpPr>
        <p:spPr>
          <a:xfrm>
            <a:off x="885825" y="2811780"/>
            <a:ext cx="3924300" cy="6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25400" rIns="50800" bIns="25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sk-SK" sz="2400" b="1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Ďakujem za pozornosť</a:t>
            </a:r>
            <a:endParaRPr sz="2400" b="1" i="0" u="none" strike="noStrike" cap="none" dirty="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21" name="Google Shape;421;gc3692f58e4_0_121"/>
          <p:cNvSpPr txBox="1"/>
          <p:nvPr/>
        </p:nvSpPr>
        <p:spPr>
          <a:xfrm>
            <a:off x="885825" y="3257550"/>
            <a:ext cx="3838500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Mgr. Mária Káčeriková</a:t>
            </a:r>
            <a:endParaRPr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sk-SK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PFM SAMRS</a:t>
            </a:r>
            <a:endParaRPr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>
              <a:buClr>
                <a:srgbClr val="558ED5"/>
              </a:buClr>
              <a:buSzPts val="2400"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tel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: + 421 2 </a:t>
            </a:r>
            <a:r>
              <a:rPr lang="sk-SK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3213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261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0</a:t>
            </a:r>
          </a:p>
          <a:p>
            <a:pPr>
              <a:buClr>
                <a:srgbClr val="558ED5"/>
              </a:buClr>
              <a:buSzPts val="2400"/>
            </a:pPr>
            <a:r>
              <a:rPr lang="sk-SK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e-mail: maria.kacerikova@slovakaid.sk</a:t>
            </a:r>
            <a:endParaRPr lang="en-US"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Slovenská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agentúra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pre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medzinárodnú</a:t>
            </a:r>
            <a:endParaRPr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rozvojovú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</a:t>
            </a:r>
            <a:r>
              <a:rPr lang="en-US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spoluprácu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(SAMRS)</a:t>
            </a:r>
            <a:endParaRPr sz="1400" b="0" i="0" u="none" strike="noStrike" cap="none" dirty="0">
              <a:solidFill>
                <a:schemeClr val="lt1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ED5"/>
              </a:buClr>
              <a:buSzPts val="2400"/>
              <a:buFont typeface="Calibri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P</a:t>
            </a:r>
            <a:r>
              <a:rPr lang="sk-SK" sz="1400" b="0" i="0" u="none" strike="noStrike" cap="none" dirty="0" err="1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alisády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29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|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811 0</a:t>
            </a:r>
            <a:r>
              <a:rPr lang="sk-SK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6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 Bratislava </a:t>
            </a:r>
            <a:r>
              <a:rPr lang="en-US" sz="1400" b="0" i="0" u="none" strike="noStrike" cap="none" dirty="0">
                <a:solidFill>
                  <a:srgbClr val="C8373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| </a:t>
            </a:r>
            <a:r>
              <a:rPr lang="en-US" sz="1400" b="0" i="0" u="none" strike="noStrike" cap="none" dirty="0">
                <a:solidFill>
                  <a:schemeClr val="lt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/>
                <a:sym typeface="Calibri"/>
              </a:rPr>
              <a:t>SR</a:t>
            </a:r>
            <a:r>
              <a:rPr lang="en-US" sz="1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				 </a:t>
            </a: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c3692f58e4_0_121"/>
          <p:cNvSpPr txBox="1"/>
          <p:nvPr/>
        </p:nvSpPr>
        <p:spPr>
          <a:xfrm>
            <a:off x="5791200" y="4505325"/>
            <a:ext cx="186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www.slovakaid.sk</a:t>
            </a:r>
            <a:endParaRPr sz="1400" b="1" i="0" u="none" strike="noStrike" cap="none" dirty="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54B23730-9CA5-BE2D-AA56-32DC87CA69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57"/>
    </mc:Choice>
    <mc:Fallback>
      <p:transition spd="slow" advTm="11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885825" y="1045125"/>
            <a:ext cx="60231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OBSAH</a:t>
            </a:r>
            <a:endParaRPr sz="32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875369" y="1717932"/>
            <a:ext cx="3696631" cy="853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Všeobecné zásady k prílohám</a:t>
            </a:r>
          </a:p>
          <a:p>
            <a:pPr marL="285750" indent="-285750">
              <a:lnSpc>
                <a:spcPct val="200000"/>
              </a:lnSpc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Jednotlivé prílohy</a:t>
            </a:r>
            <a:endParaRPr lang="sk-SK" sz="7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sz="7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315;gd254e24ff9_0_0">
            <a:extLst>
              <a:ext uri="{FF2B5EF4-FFF2-40B4-BE49-F238E27FC236}">
                <a16:creationId xmlns:a16="http://schemas.microsoft.com/office/drawing/2014/main" id="{1CD6995C-AB6C-A484-7F7D-25BDB3D72E7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11251" r="11259"/>
          <a:stretch/>
        </p:blipFill>
        <p:spPr>
          <a:xfrm>
            <a:off x="4760433" y="2109845"/>
            <a:ext cx="4065216" cy="2718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Zvuk 19">
            <a:hlinkClick r:id="" action="ppaction://media"/>
            <a:extLst>
              <a:ext uri="{FF2B5EF4-FFF2-40B4-BE49-F238E27FC236}">
                <a16:creationId xmlns:a16="http://schemas.microsoft.com/office/drawing/2014/main" id="{44552CDD-0E7A-4BB1-6393-BCE8C2B7A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4"/>
    </mc:Choice>
    <mc:Fallback xmlns="">
      <p:transition spd="slow" advTm="9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563270" y="987552"/>
            <a:ext cx="6345655" cy="82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Všeobecné zásady k prílohám: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67" name="Google Shape;267;gc3692f58e4_0_156"/>
          <p:cNvSpPr txBox="1"/>
          <p:nvPr/>
        </p:nvSpPr>
        <p:spPr>
          <a:xfrm>
            <a:off x="563269" y="1433779"/>
            <a:ext cx="8273825" cy="3584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Použiť aktuálne formuláre z roku 2025. 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Použiť slovenský jazyk </a:t>
            </a:r>
            <a:r>
              <a:rPr lang="sk-SK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(výnimka sú: CV, SSOÚ a podporné listy).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Vyplniť všetky časti príloh, modré inštrukcie vymazať.</a:t>
            </a:r>
            <a:endParaRPr lang="sk-SK" i="0" u="none" strike="noStrike" cap="none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i="0" u="none" strike="noStrike" cap="none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Označiť všetky prílohy číslom projektu nie iba číslom výzvy.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Všetky prílohy so žiadosťou o dotáciu nahrať do Dotačného portálu (originálnu žiadosť o dotáciu doručiť).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Zjednotiť údaje medzi žiadosťou o dotáciu, logickým rámcom, personálnou tabuľkou, harmonogramom</a:t>
            </a:r>
            <a:r>
              <a:rPr lang="sk-SK" dirty="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Source Sans Pro"/>
                <a:sym typeface="Source Sans Pro"/>
              </a:rPr>
              <a:t> a rozpočtom projektu.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Nemeniť formu príloh, nevymazávať povinné časti a nepridávať nové časti.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Odovzdať vo forme určenej v príslušnej výzve.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Ak si si nie istá/istý ako prílohu vyplniť, pozri sa na relevantnú výzvu, FP 2025 a kontaktuj príslušného PFM.</a:t>
            </a:r>
          </a:p>
          <a:p>
            <a:pPr>
              <a:buClr>
                <a:srgbClr val="FF0000"/>
              </a:buClr>
              <a:buSzPts val="1800"/>
            </a:pPr>
            <a:endParaRPr lang="sk-SK" sz="18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endParaRPr lang="sk-SK" sz="18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buClr>
                <a:srgbClr val="FF0000"/>
              </a:buClr>
              <a:buSzPts val="1800"/>
              <a:buFont typeface="Wingdings" panose="05000000000000000000" pitchFamily="2" charset="2"/>
              <a:buChar char="§"/>
            </a:pPr>
            <a:endParaRPr lang="sk-SK" sz="18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indent="-285750">
              <a:buSzPts val="1800"/>
              <a:buFont typeface="Wingdings" panose="05000000000000000000" pitchFamily="2" charset="2"/>
              <a:buChar char="§"/>
            </a:pPr>
            <a:endParaRPr lang="sk-SK" sz="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buSzPts val="1800"/>
            </a:pPr>
            <a:endParaRPr lang="sk-SK" sz="1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>
              <a:buSzPts val="1800"/>
            </a:pPr>
            <a:endParaRPr lang="sk-SK" sz="1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sk-SK" sz="7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Zvuk 55">
            <a:hlinkClick r:id="" action="ppaction://media"/>
            <a:extLst>
              <a:ext uri="{FF2B5EF4-FFF2-40B4-BE49-F238E27FC236}">
                <a16:creationId xmlns:a16="http://schemas.microsoft.com/office/drawing/2014/main" id="{309CB40E-9A38-11ED-62CB-38DBEDA0CD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71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29"/>
    </mc:Choice>
    <mc:Fallback xmlns="">
      <p:transition spd="slow" advTm="95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c3692f58e4_0_156"/>
          <p:cNvSpPr txBox="1">
            <a:spLocks noGrp="1"/>
          </p:cNvSpPr>
          <p:nvPr>
            <p:ph type="subTitle" idx="4294967295"/>
          </p:nvPr>
        </p:nvSpPr>
        <p:spPr>
          <a:xfrm>
            <a:off x="563270" y="987552"/>
            <a:ext cx="8163764" cy="829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17375E"/>
              </a:buClr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Prílohy k jednotlivým výzvam sú na webe tu: </a:t>
            </a:r>
            <a:r>
              <a:rPr lang="sk-SK" sz="1800" dirty="0">
                <a:hlinkClick r:id="rId6"/>
              </a:rPr>
              <a:t>Vyhlásené výzvy - SlovakAid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71" name="Google Shape;271;gc3692f58e4_0_156"/>
          <p:cNvPicPr preferRelativeResize="0"/>
          <p:nvPr/>
        </p:nvPicPr>
        <p:blipFill rotWithShape="1">
          <a:blip r:embed="rId7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c3692f58e4_0_15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10400" y="125601"/>
            <a:ext cx="1826694" cy="50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F0D4114-4807-B921-5DEB-4E0A2CB478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806" y="1402288"/>
            <a:ext cx="7025030" cy="3104241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78888FB0-5A98-6100-9961-986B2BBC8F30}"/>
              </a:ext>
            </a:extLst>
          </p:cNvPr>
          <p:cNvSpPr txBox="1"/>
          <p:nvPr/>
        </p:nvSpPr>
        <p:spPr>
          <a:xfrm>
            <a:off x="563270" y="4398045"/>
            <a:ext cx="83246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i="1" dirty="0">
                <a:solidFill>
                  <a:srgbClr val="0070C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*V tejto prezentácii sa nevenujeme prílohám č. 3 a č. 7.“</a:t>
            </a:r>
          </a:p>
        </p:txBody>
      </p:sp>
      <p:pic>
        <p:nvPicPr>
          <p:cNvPr id="29" name="Zvuk 28">
            <a:hlinkClick r:id="" action="ppaction://media"/>
            <a:extLst>
              <a:ext uri="{FF2B5EF4-FFF2-40B4-BE49-F238E27FC236}">
                <a16:creationId xmlns:a16="http://schemas.microsoft.com/office/drawing/2014/main" id="{9C82ACC1-538E-1464-4683-D24BCB3334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1490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4"/>
    </mc:Choice>
    <mc:Fallback xmlns="">
      <p:transition spd="slow" advTm="2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3692f58e4_0_51"/>
          <p:cNvSpPr txBox="1"/>
          <p:nvPr/>
        </p:nvSpPr>
        <p:spPr>
          <a:xfrm>
            <a:off x="1591519" y="1068083"/>
            <a:ext cx="5960959" cy="72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Prílohy žiadosti o poskytnutie dotácie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 projekty rozvojovej spolupráce Slovenskej republiky </a:t>
            </a:r>
            <a:endParaRPr sz="700" b="1" i="0" u="none" strike="noStrike" cap="none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334" name="Google Shape;334;gc3692f58e4_0_51"/>
          <p:cNvSpPr txBox="1"/>
          <p:nvPr/>
        </p:nvSpPr>
        <p:spPr>
          <a:xfrm>
            <a:off x="1281102" y="1883875"/>
            <a:ext cx="340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B0C0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gc3692f58e4_0_51"/>
          <p:cNvSpPr txBox="1"/>
          <p:nvPr/>
        </p:nvSpPr>
        <p:spPr>
          <a:xfrm>
            <a:off x="1028614" y="1883875"/>
            <a:ext cx="7086771" cy="2750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Príloha č. 1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Žiadosť o poskytnutie dotácie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2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Logický rámec projektu</a:t>
            </a:r>
            <a:endParaRPr lang="sk-SK" b="1" dirty="0">
              <a:solidFill>
                <a:schemeClr val="bg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3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Rozpočet projektu</a:t>
            </a:r>
            <a:endParaRPr lang="sk-SK" b="1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4 </a:t>
            </a:r>
            <a:r>
              <a:rPr lang="sk-SK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</a:t>
            </a:r>
            <a:r>
              <a:rPr lang="sk-SK" b="1" dirty="0">
                <a:solidFill>
                  <a:srgbClr val="C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echnická špecifikácia</a:t>
            </a:r>
            <a:endParaRPr lang="sk-SK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Príloha č. 5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Personálna tabuľka</a:t>
            </a:r>
          </a:p>
          <a:p>
            <a: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6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Harmonogram</a:t>
            </a:r>
          </a:p>
          <a:p>
            <a: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7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Kategorizácia žiadosti</a:t>
            </a:r>
            <a:endParaRPr lang="sk-SK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Životopisy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riadiaceho, odborného a expertného personálu žiadateľa a partnera. 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Príloha č. </a:t>
            </a: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9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Podpísané </a:t>
            </a:r>
            <a:r>
              <a:rPr lang="sk-SK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súhlasy so spracovaním osobných údajov 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v zmysle zákona č.18/2018 Z. z. pre riadiaci, odborný a expertný personál žiadateľa aj partnera.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rgbClr val="C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Detailné zadávacie podmienky</a:t>
            </a:r>
            <a:endParaRPr lang="sk-SK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Kópia podpísaného podporného listu partnera v krajine realizácie</a:t>
            </a:r>
            <a:endParaRPr lang="sk-SK" b="1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  <a:sym typeface="Source Sans Pro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ts val="1800"/>
              <a:buFont typeface="Wingdings" panose="05000000000000000000" pitchFamily="2" charset="2"/>
              <a:buChar char="§"/>
            </a:pPr>
            <a:endParaRPr sz="7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39" name="Google Shape;339;gc3692f58e4_0_51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Zvuk 46">
            <a:hlinkClick r:id="" action="ppaction://media"/>
            <a:extLst>
              <a:ext uri="{FF2B5EF4-FFF2-40B4-BE49-F238E27FC236}">
                <a16:creationId xmlns:a16="http://schemas.microsoft.com/office/drawing/2014/main" id="{EF971322-6F73-1DB6-B211-34D228CF0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7"/>
    </mc:Choice>
    <mc:Fallback xmlns="">
      <p:transition spd="slow" advTm="7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3692f58e4_0_51"/>
          <p:cNvSpPr txBox="1"/>
          <p:nvPr/>
        </p:nvSpPr>
        <p:spPr>
          <a:xfrm>
            <a:off x="1591520" y="1048226"/>
            <a:ext cx="5960959" cy="728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Prílohy žiadosti o poskytnutie dotácie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sk-SK" sz="1800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pre humanitárne projekty</a:t>
            </a:r>
            <a:r>
              <a:rPr lang="sk-SK" sz="1800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Slovenskej republiky </a:t>
            </a:r>
            <a:endParaRPr sz="700" b="1" i="0" u="none" strike="noStrike" cap="none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Source Sans Pro"/>
              <a:sym typeface="Source Sans Pro"/>
            </a:endParaRPr>
          </a:p>
        </p:txBody>
      </p:sp>
      <p:sp>
        <p:nvSpPr>
          <p:cNvPr id="334" name="Google Shape;334;gc3692f58e4_0_51"/>
          <p:cNvSpPr txBox="1"/>
          <p:nvPr/>
        </p:nvSpPr>
        <p:spPr>
          <a:xfrm>
            <a:off x="1281102" y="1883875"/>
            <a:ext cx="34053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0B0C0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35" name="Google Shape;335;gc3692f58e4_0_51"/>
          <p:cNvSpPr txBox="1"/>
          <p:nvPr/>
        </p:nvSpPr>
        <p:spPr>
          <a:xfrm>
            <a:off x="975129" y="1833669"/>
            <a:ext cx="7422545" cy="306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Príloha č. 1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Žiadosť o poskytnutie dotácie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2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Logický rámec projektu</a:t>
            </a:r>
            <a:endParaRPr lang="sk-SK" b="1" dirty="0">
              <a:solidFill>
                <a:schemeClr val="bg2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3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Rozpočet projektu</a:t>
            </a:r>
            <a:endParaRPr lang="sk-SK" b="1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4 </a:t>
            </a:r>
            <a:r>
              <a:rPr lang="sk-SK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</a:t>
            </a:r>
            <a:r>
              <a:rPr lang="sk-SK" b="1" dirty="0">
                <a:solidFill>
                  <a:srgbClr val="C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echnická špecifikácia </a:t>
            </a:r>
            <a:endParaRPr lang="sk-SK" b="1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Príloha č. 5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Personálna tabuľka</a:t>
            </a:r>
          </a:p>
          <a:p>
            <a: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6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Harmonogram</a:t>
            </a:r>
          </a:p>
          <a:p>
            <a:pPr marL="285750" indent="-285750"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ríloha č. 7 </a:t>
            </a:r>
            <a:r>
              <a:rPr lang="sk-SK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Kategorizácia žiadosti (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povinná len pre SAMRS/2025/HUM/1</a:t>
            </a:r>
            <a:r>
              <a:rPr lang="sk-SK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Životopisy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riadiaceho, odborného a expertného personálu žiadateľa a partnera. 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Príloha č. </a:t>
            </a:r>
            <a:r>
              <a:rPr lang="sk-SK" dirty="0">
                <a:latin typeface="Source Sans Pro" panose="020B0503030403020204" pitchFamily="34" charset="0"/>
                <a:ea typeface="Source Sans Pro" panose="020B0503030403020204" pitchFamily="34" charset="0"/>
              </a:rPr>
              <a:t>9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Podpísané </a:t>
            </a:r>
            <a:r>
              <a:rPr lang="sk-SK" b="1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súhlasy so spracovaním osobných údajov </a:t>
            </a:r>
            <a:r>
              <a:rPr lang="sk-SK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v zmysle zákona č.18/2018 Z. z. pre riadiaci, odborný a expertný personál žiadateľa aj partnera.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rgbClr val="C0000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Detailné zadávacie podmienky</a:t>
            </a:r>
            <a:endParaRPr lang="sk-SK" dirty="0">
              <a:solidFill>
                <a:srgbClr val="C0000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Kópia podpísaného podporného listu partnera v krajine realizácie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Bezpečnostné pravidlá implementačnej organizácie </a:t>
            </a:r>
            <a:r>
              <a:rPr lang="sk-SK" b="1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  <a:sym typeface="Source Sans Pro"/>
              </a:rPr>
              <a:t>(povinné pre SAMRS/2025/HUM/2/UA)</a:t>
            </a:r>
          </a:p>
        </p:txBody>
      </p:sp>
      <p:pic>
        <p:nvPicPr>
          <p:cNvPr id="339" name="Google Shape;339;gc3692f58e4_0_51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gc3692f58e4_0_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Zvuk 18">
            <a:hlinkClick r:id="" action="ppaction://media"/>
            <a:extLst>
              <a:ext uri="{FF2B5EF4-FFF2-40B4-BE49-F238E27FC236}">
                <a16:creationId xmlns:a16="http://schemas.microsoft.com/office/drawing/2014/main" id="{BCFF7CBA-107A-B89B-BA8F-FB108F62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51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58"/>
    </mc:Choice>
    <mc:Fallback xmlns="">
      <p:transition spd="slow" advTm="77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3692f58e4_0_25"/>
          <p:cNvSpPr txBox="1">
            <a:spLocks noGrp="1"/>
          </p:cNvSpPr>
          <p:nvPr>
            <p:ph type="subTitle" idx="4294967295"/>
          </p:nvPr>
        </p:nvSpPr>
        <p:spPr>
          <a:xfrm>
            <a:off x="346396" y="1034367"/>
            <a:ext cx="4580606" cy="3559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Príloha č. 2: Logický rámec projektu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18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5400" indent="0">
              <a:buSzPts val="1800"/>
              <a:buNone/>
            </a:pPr>
            <a:r>
              <a:rPr lang="sk-SK" sz="1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Logika intervencie („</a:t>
            </a:r>
            <a:r>
              <a:rPr lang="sk-SK" sz="1400" b="1" dirty="0" err="1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Theory</a:t>
            </a:r>
            <a:r>
              <a:rPr lang="sk-SK" sz="1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 of change“)</a:t>
            </a:r>
          </a:p>
          <a:p>
            <a:pPr marL="285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</a:rPr>
              <a:t>Nižšie úrovne musia prispievať k napĺňaniu vyšších úrovní</a:t>
            </a:r>
          </a:p>
          <a:p>
            <a:pPr>
              <a:buSzPts val="1800"/>
            </a:pPr>
            <a:endParaRPr lang="sk-SK" sz="14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SzPts val="1800"/>
              <a:buNone/>
            </a:pPr>
            <a:r>
              <a:rPr lang="sk-SK" sz="1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Indikátory</a:t>
            </a:r>
          </a:p>
          <a:p>
            <a:pPr marL="285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Zamerané na výsledok, nie na proces</a:t>
            </a:r>
          </a:p>
          <a:p>
            <a:pPr marL="285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SMART (špecifické</a:t>
            </a:r>
            <a:r>
              <a:rPr lang="en-US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, </a:t>
            </a: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merateľné</a:t>
            </a:r>
            <a:r>
              <a:rPr lang="en-US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, </a:t>
            </a: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dosiahnuteľné</a:t>
            </a:r>
            <a:r>
              <a:rPr lang="en-US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, </a:t>
            </a: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relevantné, časovo obmedzené)</a:t>
            </a:r>
          </a:p>
          <a:p>
            <a:pPr>
              <a:buClr>
                <a:schemeClr val="accent2"/>
              </a:buClr>
              <a:buSzPts val="1800"/>
            </a:pPr>
            <a:endParaRPr lang="sk-SK" sz="14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</a:endParaRPr>
          </a:p>
          <a:p>
            <a:pPr marL="25400" indent="0">
              <a:buClr>
                <a:schemeClr val="accent2"/>
              </a:buClr>
              <a:buSzPts val="1800"/>
              <a:buNone/>
            </a:pPr>
            <a:r>
              <a:rPr lang="pl-PL" sz="14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Zdroje overenia</a:t>
            </a:r>
          </a:p>
          <a:p>
            <a:pPr marL="285750" indent="-285750">
              <a:buClr>
                <a:schemeClr val="accent2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sz="1400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</a:rPr>
              <a:t>Navrhnúť len také, ktoré viete dodať.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1800" b="1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endParaRPr lang="sk-SK"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A95914C-D714-9A1E-E6A5-D9B51B4CBF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2955" y="949541"/>
            <a:ext cx="3714889" cy="3985260"/>
          </a:xfrm>
          <a:prstGeom prst="rect">
            <a:avLst/>
          </a:prstGeom>
        </p:spPr>
      </p:pic>
      <p:pic>
        <p:nvPicPr>
          <p:cNvPr id="31" name="Zvuk 30">
            <a:hlinkClick r:id="" action="ppaction://media"/>
            <a:extLst>
              <a:ext uri="{FF2B5EF4-FFF2-40B4-BE49-F238E27FC236}">
                <a16:creationId xmlns:a16="http://schemas.microsoft.com/office/drawing/2014/main" id="{A31C0FD4-0E7D-FD47-85C6-4DD01306D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749"/>
    </mc:Choice>
    <mc:Fallback xmlns="">
      <p:transition spd="slow" advTm="143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gc3692f58e4_0_25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c3692f58e4_0_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372549AC-B449-FDC3-D12C-A2E6EDB3A290}"/>
              </a:ext>
            </a:extLst>
          </p:cNvPr>
          <p:cNvSpPr txBox="1"/>
          <p:nvPr/>
        </p:nvSpPr>
        <p:spPr>
          <a:xfrm>
            <a:off x="311720" y="880378"/>
            <a:ext cx="8520559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6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Pri vypĺňaní postupujte podľa obsahového vymedzenia vo výzvach!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HUM, PPP, RV - nutné vybrať si aspoň jednu z oprávnených aktivít a aspoň jeden merateľný ukazovateľ z príslušnej výzvy. 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GREEN – vo výzve sú uvedené príklady obsahového zamerania projektov, ktoré slúžia len na inšpiráciu a teda nie sú záväzné. Výber aktivít je plne v réžii žiadateľa.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i="0" u="none" strike="noStrike" cap="none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Tvorba vlastných ukazovateľov – musia byť tematicky prepojené na príslušný sektor v konkrétnej výzve.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sk-SK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BK – nutné zapracovať všetky aktivity vo výzve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</a:pPr>
            <a:endParaRPr lang="sk-SK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Wingdings" panose="05000000000000000000" pitchFamily="2" charset="2"/>
              <a:buChar char="§"/>
            </a:pPr>
            <a:endParaRPr lang="sk-SK" sz="16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83C2058-99B0-2661-E03B-5CFADEACA5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358" y="3283990"/>
            <a:ext cx="3389376" cy="172329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F0421EC-462E-3904-C675-FFBDC50409C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29386"/>
          <a:stretch/>
        </p:blipFill>
        <p:spPr>
          <a:xfrm>
            <a:off x="4678431" y="2955452"/>
            <a:ext cx="3737211" cy="2047171"/>
          </a:xfrm>
          <a:prstGeom prst="rect">
            <a:avLst/>
          </a:prstGeom>
        </p:spPr>
      </p:pic>
      <p:pic>
        <p:nvPicPr>
          <p:cNvPr id="259" name="Zvuk 258">
            <a:hlinkClick r:id="" action="ppaction://media"/>
            <a:extLst>
              <a:ext uri="{FF2B5EF4-FFF2-40B4-BE49-F238E27FC236}">
                <a16:creationId xmlns:a16="http://schemas.microsoft.com/office/drawing/2014/main" id="{5C85B1C9-79F9-98AF-C007-C61DC9E56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806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34"/>
    </mc:Choice>
    <mc:Fallback xmlns="">
      <p:transition spd="slow" advTm="82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c3692f58e4_0_192"/>
          <p:cNvSpPr txBox="1">
            <a:spLocks noGrp="1"/>
          </p:cNvSpPr>
          <p:nvPr>
            <p:ph type="subTitle" idx="4294967295"/>
          </p:nvPr>
        </p:nvSpPr>
        <p:spPr>
          <a:xfrm>
            <a:off x="523869" y="1195732"/>
            <a:ext cx="6718468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75E"/>
              </a:buClr>
              <a:buSzPts val="3200"/>
              <a:buFont typeface="Arial"/>
              <a:buNone/>
            </a:pPr>
            <a:r>
              <a:rPr lang="sk-SK" sz="1800" b="1" dirty="0">
                <a:solidFill>
                  <a:srgbClr val="19509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Príloha č. 4: Technická špecifikácia</a:t>
            </a:r>
            <a:endParaRPr sz="1800" b="1" i="0" u="none" strike="noStrike" cap="none" dirty="0">
              <a:solidFill>
                <a:srgbClr val="19509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5" name="Google Shape;305;gc3692f58e4_0_192"/>
          <p:cNvPicPr preferRelativeResize="0"/>
          <p:nvPr/>
        </p:nvPicPr>
        <p:blipFill rotWithShape="1">
          <a:blip r:embed="rId6">
            <a:alphaModFix/>
          </a:blip>
          <a:srcRect l="4287" r="4296"/>
          <a:stretch/>
        </p:blipFill>
        <p:spPr>
          <a:xfrm>
            <a:off x="5646275" y="0"/>
            <a:ext cx="1207168" cy="62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c3692f58e4_0_19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010400" y="125601"/>
            <a:ext cx="1826694" cy="50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6724107E-5FEC-9B69-648A-82D78C7F52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907" y="913813"/>
            <a:ext cx="3307343" cy="410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7D22F74-EE06-2D97-522D-A3FB7E5D3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8"/>
    </mc:Choice>
    <mc:Fallback xmlns="">
      <p:transition spd="slow" advTm="2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</TotalTime>
  <Words>1640</Words>
  <Application>Microsoft Office PowerPoint</Application>
  <PresentationFormat>Prezentácia na obrazovke (16:9)</PresentationFormat>
  <Paragraphs>184</Paragraphs>
  <Slides>18</Slides>
  <Notes>18</Notes>
  <HiddenSlides>0</HiddenSlides>
  <MMClips>18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5" baseType="lpstr">
      <vt:lpstr>Source Sans Pro</vt:lpstr>
      <vt:lpstr>Source Sans Pro Black</vt:lpstr>
      <vt:lpstr>Arial</vt:lpstr>
      <vt:lpstr>Wingdings</vt:lpstr>
      <vt:lpstr>Calibri</vt:lpstr>
      <vt:lpstr>Times New Roman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evak</dc:creator>
  <cp:lastModifiedBy>Mária Káčeriková</cp:lastModifiedBy>
  <cp:revision>29</cp:revision>
  <dcterms:created xsi:type="dcterms:W3CDTF">2014-07-07T08:31:40Z</dcterms:created>
  <dcterms:modified xsi:type="dcterms:W3CDTF">2025-04-15T10:49:10Z</dcterms:modified>
</cp:coreProperties>
</file>