
<file path=[Content_Types].xml><?xml version="1.0" encoding="utf-8"?>
<Types xmlns="http://schemas.openxmlformats.org/package/2006/content-types">
  <Default Extension="fntdata" ContentType="application/x-fontdata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9" r:id="rId3"/>
    <p:sldId id="263" r:id="rId4"/>
    <p:sldId id="313" r:id="rId5"/>
    <p:sldId id="332" r:id="rId6"/>
    <p:sldId id="334" r:id="rId7"/>
    <p:sldId id="322" r:id="rId8"/>
    <p:sldId id="323" r:id="rId9"/>
    <p:sldId id="326" r:id="rId10"/>
    <p:sldId id="327" r:id="rId11"/>
    <p:sldId id="269" r:id="rId12"/>
  </p:sldIdLst>
  <p:sldSz cx="9144000" cy="5143500" type="screen16x9"/>
  <p:notesSz cx="6797675" cy="9926638"/>
  <p:embeddedFontLst>
    <p:embeddedFont>
      <p:font typeface="Source Sans Pro" panose="020B0503030403020204" pitchFamily="34" charset="0"/>
      <p:regular r:id="rId14"/>
      <p:bold r:id="rId15"/>
      <p:italic r:id="rId16"/>
      <p:boldItalic r:id="rId17"/>
    </p:embeddedFont>
    <p:embeddedFont>
      <p:font typeface="Source Sans Pro Black" panose="020B0803030403020204" pitchFamily="34" charset="0"/>
      <p:bold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1" roundtripDataSignature="AMtx7miIYjce3grUbwsJNn42tvL4kdY79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EAA28A-C3A7-482A-8B5E-4795DDADCB66}" v="17" dt="2023-10-10T21:21:29.6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6" autoAdjust="0"/>
    <p:restoredTop sz="87679" autoAdjust="0"/>
  </p:normalViewPr>
  <p:slideViewPr>
    <p:cSldViewPr snapToGrid="0">
      <p:cViewPr varScale="1">
        <p:scale>
          <a:sx n="128" d="100"/>
          <a:sy n="128" d="100"/>
        </p:scale>
        <p:origin x="882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50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46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4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49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43" Type="http://schemas.openxmlformats.org/officeDocument/2006/relationships/viewProps" Target="viewProps.xml"/><Relationship Id="rId48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-Mária Benková" userId="2f918fbe-d67a-4580-878f-4386217d9318" providerId="ADAL" clId="{1BEAA28A-C3A7-482A-8B5E-4795DDADCB66}"/>
    <pc:docChg chg="undo redo custSel addSld delSld modSld sldOrd">
      <pc:chgData name="Anna-Mária Benková" userId="2f918fbe-d67a-4580-878f-4386217d9318" providerId="ADAL" clId="{1BEAA28A-C3A7-482A-8B5E-4795DDADCB66}" dt="2023-10-10T22:17:03.726" v="4007" actId="20577"/>
      <pc:docMkLst>
        <pc:docMk/>
      </pc:docMkLst>
      <pc:sldChg chg="delSp modSp mod">
        <pc:chgData name="Anna-Mária Benková" userId="2f918fbe-d67a-4580-878f-4386217d9318" providerId="ADAL" clId="{1BEAA28A-C3A7-482A-8B5E-4795DDADCB66}" dt="2023-10-10T21:29:30.986" v="3706" actId="1076"/>
        <pc:sldMkLst>
          <pc:docMk/>
          <pc:sldMk cId="0" sldId="257"/>
        </pc:sldMkLst>
        <pc:spChg chg="del">
          <ac:chgData name="Anna-Mária Benková" userId="2f918fbe-d67a-4580-878f-4386217d9318" providerId="ADAL" clId="{1BEAA28A-C3A7-482A-8B5E-4795DDADCB66}" dt="2023-10-10T17:04:40.793" v="2" actId="478"/>
          <ac:spMkLst>
            <pc:docMk/>
            <pc:sldMk cId="0" sldId="257"/>
            <ac:spMk id="13" creationId="{00000000-0000-0000-0000-000000000000}"/>
          </ac:spMkLst>
        </pc:spChg>
        <pc:spChg chg="del mod">
          <ac:chgData name="Anna-Mária Benková" userId="2f918fbe-d67a-4580-878f-4386217d9318" providerId="ADAL" clId="{1BEAA28A-C3A7-482A-8B5E-4795DDADCB66}" dt="2023-10-10T17:05:28.092" v="12" actId="478"/>
          <ac:spMkLst>
            <pc:docMk/>
            <pc:sldMk cId="0" sldId="257"/>
            <ac:spMk id="14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17:04:42.494" v="3" actId="478"/>
          <ac:spMkLst>
            <pc:docMk/>
            <pc:sldMk cId="0" sldId="257"/>
            <ac:spMk id="15" creationId="{00000000-0000-0000-0000-000000000000}"/>
          </ac:spMkLst>
        </pc:spChg>
        <pc:spChg chg="del mod">
          <ac:chgData name="Anna-Mária Benková" userId="2f918fbe-d67a-4580-878f-4386217d9318" providerId="ADAL" clId="{1BEAA28A-C3A7-482A-8B5E-4795DDADCB66}" dt="2023-10-10T17:05:41.090" v="17" actId="478"/>
          <ac:spMkLst>
            <pc:docMk/>
            <pc:sldMk cId="0" sldId="257"/>
            <ac:spMk id="16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17:06:01.778" v="25" actId="14100"/>
          <ac:spMkLst>
            <pc:docMk/>
            <pc:sldMk cId="0" sldId="257"/>
            <ac:spMk id="266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21:29:14.561" v="3702" actId="207"/>
          <ac:spMkLst>
            <pc:docMk/>
            <pc:sldMk cId="0" sldId="257"/>
            <ac:spMk id="267" creationId="{00000000-0000-0000-0000-000000000000}"/>
          </ac:spMkLst>
        </pc:spChg>
        <pc:spChg chg="del mod">
          <ac:chgData name="Anna-Mária Benková" userId="2f918fbe-d67a-4580-878f-4386217d9318" providerId="ADAL" clId="{1BEAA28A-C3A7-482A-8B5E-4795DDADCB66}" dt="2023-10-10T17:05:19.411" v="10" actId="478"/>
          <ac:spMkLst>
            <pc:docMk/>
            <pc:sldMk cId="0" sldId="257"/>
            <ac:spMk id="268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17:04:38.016" v="1" actId="478"/>
          <ac:spMkLst>
            <pc:docMk/>
            <pc:sldMk cId="0" sldId="257"/>
            <ac:spMk id="273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17:04:35.575" v="0" actId="478"/>
          <ac:spMkLst>
            <pc:docMk/>
            <pc:sldMk cId="0" sldId="257"/>
            <ac:spMk id="274" creationId="{00000000-0000-0000-0000-000000000000}"/>
          </ac:spMkLst>
        </pc:spChg>
        <pc:picChg chg="mod">
          <ac:chgData name="Anna-Mária Benková" userId="2f918fbe-d67a-4580-878f-4386217d9318" providerId="ADAL" clId="{1BEAA28A-C3A7-482A-8B5E-4795DDADCB66}" dt="2023-10-10T21:29:30.986" v="3706" actId="1076"/>
          <ac:picMkLst>
            <pc:docMk/>
            <pc:sldMk cId="0" sldId="257"/>
            <ac:picMk id="17" creationId="{00000000-0000-0000-0000-000000000000}"/>
          </ac:picMkLst>
        </pc:picChg>
      </pc:sldChg>
      <pc:sldChg chg="modSp mod">
        <pc:chgData name="Anna-Mária Benková" userId="2f918fbe-d67a-4580-878f-4386217d9318" providerId="ADAL" clId="{1BEAA28A-C3A7-482A-8B5E-4795DDADCB66}" dt="2023-10-10T19:43:36.575" v="1320" actId="14100"/>
        <pc:sldMkLst>
          <pc:docMk/>
          <pc:sldMk cId="0" sldId="258"/>
        </pc:sldMkLst>
        <pc:spChg chg="mod">
          <ac:chgData name="Anna-Mária Benková" userId="2f918fbe-d67a-4580-878f-4386217d9318" providerId="ADAL" clId="{1BEAA28A-C3A7-482A-8B5E-4795DDADCB66}" dt="2023-10-10T19:43:36.575" v="1320" actId="14100"/>
          <ac:spMkLst>
            <pc:docMk/>
            <pc:sldMk cId="0" sldId="258"/>
            <ac:spMk id="7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17:13:04.008" v="149" actId="207"/>
          <ac:spMkLst>
            <pc:docMk/>
            <pc:sldMk cId="0" sldId="258"/>
            <ac:spMk id="282" creationId="{00000000-0000-0000-0000-000000000000}"/>
          </ac:spMkLst>
        </pc:spChg>
        <pc:picChg chg="mod ord">
          <ac:chgData name="Anna-Mária Benková" userId="2f918fbe-d67a-4580-878f-4386217d9318" providerId="ADAL" clId="{1BEAA28A-C3A7-482A-8B5E-4795DDADCB66}" dt="2023-10-10T17:10:23.318" v="119" actId="167"/>
          <ac:picMkLst>
            <pc:docMk/>
            <pc:sldMk cId="0" sldId="258"/>
            <ac:picMk id="2" creationId="{A2A40077-9ABB-5CA9-D1FB-172733EDAE6B}"/>
          </ac:picMkLst>
        </pc:picChg>
      </pc:sldChg>
      <pc:sldChg chg="addSp modSp mod">
        <pc:chgData name="Anna-Mária Benková" userId="2f918fbe-d67a-4580-878f-4386217d9318" providerId="ADAL" clId="{1BEAA28A-C3A7-482A-8B5E-4795DDADCB66}" dt="2023-10-10T17:17:13.207" v="172" actId="207"/>
        <pc:sldMkLst>
          <pc:docMk/>
          <pc:sldMk cId="0" sldId="259"/>
        </pc:sldMkLst>
        <pc:spChg chg="mod">
          <ac:chgData name="Anna-Mária Benková" userId="2f918fbe-d67a-4580-878f-4386217d9318" providerId="ADAL" clId="{1BEAA28A-C3A7-482A-8B5E-4795DDADCB66}" dt="2023-10-10T17:16:35.378" v="161" actId="207"/>
          <ac:spMkLst>
            <pc:docMk/>
            <pc:sldMk cId="0" sldId="259"/>
            <ac:spMk id="291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17:17:13.207" v="172" actId="207"/>
          <ac:spMkLst>
            <pc:docMk/>
            <pc:sldMk cId="0" sldId="259"/>
            <ac:spMk id="292" creationId="{00000000-0000-0000-0000-000000000000}"/>
          </ac:spMkLst>
        </pc:spChg>
        <pc:picChg chg="add mod">
          <ac:chgData name="Anna-Mária Benková" userId="2f918fbe-d67a-4580-878f-4386217d9318" providerId="ADAL" clId="{1BEAA28A-C3A7-482A-8B5E-4795DDADCB66}" dt="2023-10-10T17:15:41.450" v="160" actId="1076"/>
          <ac:picMkLst>
            <pc:docMk/>
            <pc:sldMk cId="0" sldId="259"/>
            <ac:picMk id="3" creationId="{42633E15-64D4-F0AD-09AB-00B7A66AFA81}"/>
          </ac:picMkLst>
        </pc:picChg>
      </pc:sldChg>
      <pc:sldChg chg="modSp mod modNotesTx">
        <pc:chgData name="Anna-Mária Benková" userId="2f918fbe-d67a-4580-878f-4386217d9318" providerId="ADAL" clId="{1BEAA28A-C3A7-482A-8B5E-4795DDADCB66}" dt="2023-10-10T22:02:53.107" v="3878" actId="14100"/>
        <pc:sldMkLst>
          <pc:docMk/>
          <pc:sldMk cId="0" sldId="260"/>
        </pc:sldMkLst>
        <pc:spChg chg="mod">
          <ac:chgData name="Anna-Mária Benková" userId="2f918fbe-d67a-4580-878f-4386217d9318" providerId="ADAL" clId="{1BEAA28A-C3A7-482A-8B5E-4795DDADCB66}" dt="2023-10-10T22:02:53.107" v="3878" actId="14100"/>
          <ac:spMkLst>
            <pc:docMk/>
            <pc:sldMk cId="0" sldId="260"/>
            <ac:spMk id="2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17:28:24.174" v="393" actId="207"/>
          <ac:spMkLst>
            <pc:docMk/>
            <pc:sldMk cId="0" sldId="260"/>
            <ac:spMk id="302" creationId="{00000000-0000-0000-0000-000000000000}"/>
          </ac:spMkLst>
        </pc:spChg>
      </pc:sldChg>
      <pc:sldChg chg="delSp modSp mod">
        <pc:chgData name="Anna-Mária Benková" userId="2f918fbe-d67a-4580-878f-4386217d9318" providerId="ADAL" clId="{1BEAA28A-C3A7-482A-8B5E-4795DDADCB66}" dt="2023-10-10T17:31:42.642" v="425" actId="14100"/>
        <pc:sldMkLst>
          <pc:docMk/>
          <pc:sldMk cId="0" sldId="263"/>
        </pc:sldMkLst>
        <pc:spChg chg="mod">
          <ac:chgData name="Anna-Mária Benková" userId="2f918fbe-d67a-4580-878f-4386217d9318" providerId="ADAL" clId="{1BEAA28A-C3A7-482A-8B5E-4795DDADCB66}" dt="2023-10-10T17:31:42.642" v="425" actId="14100"/>
          <ac:spMkLst>
            <pc:docMk/>
            <pc:sldMk cId="0" sldId="263"/>
            <ac:spMk id="13" creationId="{00000000-0000-0000-0000-000000000000}"/>
          </ac:spMkLst>
        </pc:spChg>
        <pc:spChg chg="del mod">
          <ac:chgData name="Anna-Mária Benková" userId="2f918fbe-d67a-4580-878f-4386217d9318" providerId="ADAL" clId="{1BEAA28A-C3A7-482A-8B5E-4795DDADCB66}" dt="2023-10-10T17:30:12.418" v="410" actId="478"/>
          <ac:spMkLst>
            <pc:docMk/>
            <pc:sldMk cId="0" sldId="263"/>
            <ac:spMk id="15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17:31:26.098" v="422" actId="255"/>
          <ac:spMkLst>
            <pc:docMk/>
            <pc:sldMk cId="0" sldId="263"/>
            <ac:spMk id="334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17:31:08.466" v="420" actId="14100"/>
          <ac:spMkLst>
            <pc:docMk/>
            <pc:sldMk cId="0" sldId="263"/>
            <ac:spMk id="336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17:29:37.712" v="403" actId="478"/>
          <ac:spMkLst>
            <pc:docMk/>
            <pc:sldMk cId="0" sldId="263"/>
            <ac:spMk id="341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17:29:34.493" v="402" actId="478"/>
          <ac:spMkLst>
            <pc:docMk/>
            <pc:sldMk cId="0" sldId="263"/>
            <ac:spMk id="342" creationId="{00000000-0000-0000-0000-000000000000}"/>
          </ac:spMkLst>
        </pc:spChg>
      </pc:sldChg>
      <pc:sldChg chg="modSp mod">
        <pc:chgData name="Anna-Mária Benková" userId="2f918fbe-d67a-4580-878f-4386217d9318" providerId="ADAL" clId="{1BEAA28A-C3A7-482A-8B5E-4795DDADCB66}" dt="2023-10-10T20:58:56.433" v="2925" actId="1076"/>
        <pc:sldMkLst>
          <pc:docMk/>
          <pc:sldMk cId="0" sldId="268"/>
        </pc:sldMkLst>
        <pc:spChg chg="mod">
          <ac:chgData name="Anna-Mária Benková" userId="2f918fbe-d67a-4580-878f-4386217d9318" providerId="ADAL" clId="{1BEAA28A-C3A7-482A-8B5E-4795DDADCB66}" dt="2023-10-10T20:58:56.433" v="2925" actId="1076"/>
          <ac:spMkLst>
            <pc:docMk/>
            <pc:sldMk cId="0" sldId="268"/>
            <ac:spMk id="409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20:58:55.562" v="2924" actId="20577"/>
          <ac:spMkLst>
            <pc:docMk/>
            <pc:sldMk cId="0" sldId="268"/>
            <ac:spMk id="410" creationId="{00000000-0000-0000-0000-000000000000}"/>
          </ac:spMkLst>
        </pc:spChg>
      </pc:sldChg>
      <pc:sldChg chg="modSp mod">
        <pc:chgData name="Anna-Mária Benková" userId="2f918fbe-d67a-4580-878f-4386217d9318" providerId="ADAL" clId="{1BEAA28A-C3A7-482A-8B5E-4795DDADCB66}" dt="2023-10-10T21:31:14.827" v="3713" actId="1076"/>
        <pc:sldMkLst>
          <pc:docMk/>
          <pc:sldMk cId="1849956824" sldId="272"/>
        </pc:sldMkLst>
        <pc:spChg chg="mod">
          <ac:chgData name="Anna-Mária Benková" userId="2f918fbe-d67a-4580-878f-4386217d9318" providerId="ADAL" clId="{1BEAA28A-C3A7-482A-8B5E-4795DDADCB66}" dt="2023-10-10T17:32:20.609" v="426" actId="207"/>
          <ac:spMkLst>
            <pc:docMk/>
            <pc:sldMk cId="1849956824" sldId="272"/>
            <ac:spMk id="291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17:33:02.574" v="428" actId="14100"/>
          <ac:spMkLst>
            <pc:docMk/>
            <pc:sldMk cId="1849956824" sldId="272"/>
            <ac:spMk id="292" creationId="{00000000-0000-0000-0000-000000000000}"/>
          </ac:spMkLst>
        </pc:spChg>
        <pc:picChg chg="mod">
          <ac:chgData name="Anna-Mária Benková" userId="2f918fbe-d67a-4580-878f-4386217d9318" providerId="ADAL" clId="{1BEAA28A-C3A7-482A-8B5E-4795DDADCB66}" dt="2023-10-10T21:31:14.827" v="3713" actId="1076"/>
          <ac:picMkLst>
            <pc:docMk/>
            <pc:sldMk cId="1849956824" sldId="272"/>
            <ac:picMk id="3" creationId="{FFFD6B5C-C4E9-DA4B-71D2-332B5E2DD4D9}"/>
          </ac:picMkLst>
        </pc:picChg>
        <pc:picChg chg="mod">
          <ac:chgData name="Anna-Mária Benková" userId="2f918fbe-d67a-4580-878f-4386217d9318" providerId="ADAL" clId="{1BEAA28A-C3A7-482A-8B5E-4795DDADCB66}" dt="2023-10-10T21:30:25.494" v="3707" actId="1076"/>
          <ac:picMkLst>
            <pc:docMk/>
            <pc:sldMk cId="1849956824" sldId="272"/>
            <ac:picMk id="6" creationId="{6DA25104-8E85-FBE3-3D46-2914A42EE695}"/>
          </ac:picMkLst>
        </pc:picChg>
        <pc:picChg chg="mod">
          <ac:chgData name="Anna-Mária Benková" userId="2f918fbe-d67a-4580-878f-4386217d9318" providerId="ADAL" clId="{1BEAA28A-C3A7-482A-8B5E-4795DDADCB66}" dt="2023-10-10T21:31:08.373" v="3712" actId="1076"/>
          <ac:picMkLst>
            <pc:docMk/>
            <pc:sldMk cId="1849956824" sldId="272"/>
            <ac:picMk id="7" creationId="{3AE7E330-9C73-BB6C-C9F0-B521208C9FCA}"/>
          </ac:picMkLst>
        </pc:picChg>
      </pc:sldChg>
      <pc:sldChg chg="delSp modSp mod modNotesTx">
        <pc:chgData name="Anna-Mária Benková" userId="2f918fbe-d67a-4580-878f-4386217d9318" providerId="ADAL" clId="{1BEAA28A-C3A7-482A-8B5E-4795DDADCB66}" dt="2023-10-10T19:45:04.851" v="1329" actId="20577"/>
        <pc:sldMkLst>
          <pc:docMk/>
          <pc:sldMk cId="1607440425" sldId="273"/>
        </pc:sldMkLst>
        <pc:spChg chg="del">
          <ac:chgData name="Anna-Mária Benková" userId="2f918fbe-d67a-4580-878f-4386217d9318" providerId="ADAL" clId="{1BEAA28A-C3A7-482A-8B5E-4795DDADCB66}" dt="2023-10-10T17:39:39.469" v="432" actId="478"/>
          <ac:spMkLst>
            <pc:docMk/>
            <pc:sldMk cId="1607440425" sldId="273"/>
            <ac:spMk id="10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17:39:36.915" v="430" actId="478"/>
          <ac:spMkLst>
            <pc:docMk/>
            <pc:sldMk cId="1607440425" sldId="273"/>
            <ac:spMk id="12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17:39:37.946" v="431" actId="478"/>
          <ac:spMkLst>
            <pc:docMk/>
            <pc:sldMk cId="1607440425" sldId="273"/>
            <ac:spMk id="13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17:39:35.838" v="429" actId="478"/>
          <ac:spMkLst>
            <pc:docMk/>
            <pc:sldMk cId="1607440425" sldId="273"/>
            <ac:spMk id="18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18:49:34.452" v="892" actId="20577"/>
          <ac:spMkLst>
            <pc:docMk/>
            <pc:sldMk cId="1607440425" sldId="273"/>
            <ac:spMk id="291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19:45:04.851" v="1329" actId="20577"/>
          <ac:spMkLst>
            <pc:docMk/>
            <pc:sldMk cId="1607440425" sldId="273"/>
            <ac:spMk id="292" creationId="{00000000-0000-0000-0000-000000000000}"/>
          </ac:spMkLst>
        </pc:spChg>
        <pc:picChg chg="mod">
          <ac:chgData name="Anna-Mária Benková" userId="2f918fbe-d67a-4580-878f-4386217d9318" providerId="ADAL" clId="{1BEAA28A-C3A7-482A-8B5E-4795DDADCB66}" dt="2023-10-10T17:55:05.697" v="873" actId="1076"/>
          <ac:picMkLst>
            <pc:docMk/>
            <pc:sldMk cId="1607440425" sldId="273"/>
            <ac:picMk id="11" creationId="{00000000-0000-0000-0000-000000000000}"/>
          </ac:picMkLst>
        </pc:picChg>
      </pc:sldChg>
      <pc:sldChg chg="delSp modSp mod ord modNotesTx">
        <pc:chgData name="Anna-Mária Benková" userId="2f918fbe-d67a-4580-878f-4386217d9318" providerId="ADAL" clId="{1BEAA28A-C3A7-482A-8B5E-4795DDADCB66}" dt="2023-10-10T22:13:37.787" v="3992" actId="20577"/>
        <pc:sldMkLst>
          <pc:docMk/>
          <pc:sldMk cId="1180982093" sldId="279"/>
        </pc:sldMkLst>
        <pc:spChg chg="del">
          <ac:chgData name="Anna-Mária Benková" userId="2f918fbe-d67a-4580-878f-4386217d9318" providerId="ADAL" clId="{1BEAA28A-C3A7-482A-8B5E-4795DDADCB66}" dt="2023-10-10T20:19:38.982" v="1908" actId="478"/>
          <ac:spMkLst>
            <pc:docMk/>
            <pc:sldMk cId="1180982093" sldId="279"/>
            <ac:spMk id="8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20:19:37.468" v="1907" actId="478"/>
          <ac:spMkLst>
            <pc:docMk/>
            <pc:sldMk cId="1180982093" sldId="279"/>
            <ac:spMk id="9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20:19:41.784" v="1910" actId="478"/>
          <ac:spMkLst>
            <pc:docMk/>
            <pc:sldMk cId="1180982093" sldId="279"/>
            <ac:spMk id="13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20:19:39.743" v="1909" actId="478"/>
          <ac:spMkLst>
            <pc:docMk/>
            <pc:sldMk cId="1180982093" sldId="279"/>
            <ac:spMk id="18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20:31:37.231" v="2252" actId="14100"/>
          <ac:spMkLst>
            <pc:docMk/>
            <pc:sldMk cId="1180982093" sldId="279"/>
            <ac:spMk id="291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22:13:37.787" v="3992" actId="20577"/>
          <ac:spMkLst>
            <pc:docMk/>
            <pc:sldMk cId="1180982093" sldId="279"/>
            <ac:spMk id="292" creationId="{00000000-0000-0000-0000-000000000000}"/>
          </ac:spMkLst>
        </pc:spChg>
        <pc:picChg chg="del">
          <ac:chgData name="Anna-Mária Benková" userId="2f918fbe-d67a-4580-878f-4386217d9318" providerId="ADAL" clId="{1BEAA28A-C3A7-482A-8B5E-4795DDADCB66}" dt="2023-10-10T20:19:34.974" v="1906" actId="478"/>
          <ac:picMkLst>
            <pc:docMk/>
            <pc:sldMk cId="1180982093" sldId="279"/>
            <ac:picMk id="2" creationId="{00000000-0000-0000-0000-000000000000}"/>
          </ac:picMkLst>
        </pc:picChg>
        <pc:picChg chg="del">
          <ac:chgData name="Anna-Mária Benková" userId="2f918fbe-d67a-4580-878f-4386217d9318" providerId="ADAL" clId="{1BEAA28A-C3A7-482A-8B5E-4795DDADCB66}" dt="2023-10-10T20:19:34.121" v="1905" actId="478"/>
          <ac:picMkLst>
            <pc:docMk/>
            <pc:sldMk cId="1180982093" sldId="279"/>
            <ac:picMk id="11" creationId="{00000000-0000-0000-0000-000000000000}"/>
          </ac:picMkLst>
        </pc:picChg>
      </pc:sldChg>
      <pc:sldChg chg="delSp modSp mod ord modNotesTx">
        <pc:chgData name="Anna-Mária Benková" userId="2f918fbe-d67a-4580-878f-4386217d9318" providerId="ADAL" clId="{1BEAA28A-C3A7-482A-8B5E-4795DDADCB66}" dt="2023-10-10T22:14:11.562" v="3995" actId="403"/>
        <pc:sldMkLst>
          <pc:docMk/>
          <pc:sldMk cId="2340646412" sldId="289"/>
        </pc:sldMkLst>
        <pc:spChg chg="del">
          <ac:chgData name="Anna-Mária Benková" userId="2f918fbe-d67a-4580-878f-4386217d9318" providerId="ADAL" clId="{1BEAA28A-C3A7-482A-8B5E-4795DDADCB66}" dt="2023-10-10T20:40:45.735" v="2509" actId="478"/>
          <ac:spMkLst>
            <pc:docMk/>
            <pc:sldMk cId="2340646412" sldId="289"/>
            <ac:spMk id="10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20:40:46.890" v="2510" actId="478"/>
          <ac:spMkLst>
            <pc:docMk/>
            <pc:sldMk cId="2340646412" sldId="289"/>
            <ac:spMk id="11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20:40:48.046" v="2511" actId="478"/>
          <ac:spMkLst>
            <pc:docMk/>
            <pc:sldMk cId="2340646412" sldId="289"/>
            <ac:spMk id="12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20:40:49.063" v="2512" actId="478"/>
          <ac:spMkLst>
            <pc:docMk/>
            <pc:sldMk cId="2340646412" sldId="289"/>
            <ac:spMk id="13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20:40:50.241" v="2513" actId="478"/>
          <ac:spMkLst>
            <pc:docMk/>
            <pc:sldMk cId="2340646412" sldId="289"/>
            <ac:spMk id="15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20:40:52.775" v="2514" actId="478"/>
          <ac:spMkLst>
            <pc:docMk/>
            <pc:sldMk cId="2340646412" sldId="289"/>
            <ac:spMk id="16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20:40:44.895" v="2508" actId="478"/>
          <ac:spMkLst>
            <pc:docMk/>
            <pc:sldMk cId="2340646412" sldId="289"/>
            <ac:spMk id="18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20:57:07.392" v="2904" actId="14100"/>
          <ac:spMkLst>
            <pc:docMk/>
            <pc:sldMk cId="2340646412" sldId="289"/>
            <ac:spMk id="291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22:14:11.562" v="3995" actId="403"/>
          <ac:spMkLst>
            <pc:docMk/>
            <pc:sldMk cId="2340646412" sldId="289"/>
            <ac:spMk id="292" creationId="{00000000-0000-0000-0000-000000000000}"/>
          </ac:spMkLst>
        </pc:spChg>
        <pc:picChg chg="del">
          <ac:chgData name="Anna-Mária Benková" userId="2f918fbe-d67a-4580-878f-4386217d9318" providerId="ADAL" clId="{1BEAA28A-C3A7-482A-8B5E-4795DDADCB66}" dt="2023-10-10T20:40:59.252" v="2516" actId="478"/>
          <ac:picMkLst>
            <pc:docMk/>
            <pc:sldMk cId="2340646412" sldId="289"/>
            <ac:picMk id="9" creationId="{00000000-0000-0000-0000-000000000000}"/>
          </ac:picMkLst>
        </pc:picChg>
        <pc:picChg chg="del">
          <ac:chgData name="Anna-Mária Benková" userId="2f918fbe-d67a-4580-878f-4386217d9318" providerId="ADAL" clId="{1BEAA28A-C3A7-482A-8B5E-4795DDADCB66}" dt="2023-10-10T20:40:59.953" v="2517" actId="478"/>
          <ac:picMkLst>
            <pc:docMk/>
            <pc:sldMk cId="2340646412" sldId="289"/>
            <ac:picMk id="14" creationId="{00000000-0000-0000-0000-000000000000}"/>
          </ac:picMkLst>
        </pc:picChg>
      </pc:sldChg>
      <pc:sldChg chg="del">
        <pc:chgData name="Anna-Mária Benková" userId="2f918fbe-d67a-4580-878f-4386217d9318" providerId="ADAL" clId="{1BEAA28A-C3A7-482A-8B5E-4795DDADCB66}" dt="2023-10-10T21:27:33.975" v="3675" actId="2696"/>
        <pc:sldMkLst>
          <pc:docMk/>
          <pc:sldMk cId="1638692468" sldId="290"/>
        </pc:sldMkLst>
      </pc:sldChg>
      <pc:sldChg chg="delSp modSp add mod modNotesTx">
        <pc:chgData name="Anna-Mária Benková" userId="2f918fbe-d67a-4580-878f-4386217d9318" providerId="ADAL" clId="{1BEAA28A-C3A7-482A-8B5E-4795DDADCB66}" dt="2023-10-10T22:08:43.715" v="3929" actId="14100"/>
        <pc:sldMkLst>
          <pc:docMk/>
          <pc:sldMk cId="494131339" sldId="291"/>
        </pc:sldMkLst>
        <pc:spChg chg="del mod">
          <ac:chgData name="Anna-Mária Benková" userId="2f918fbe-d67a-4580-878f-4386217d9318" providerId="ADAL" clId="{1BEAA28A-C3A7-482A-8B5E-4795DDADCB66}" dt="2023-10-10T19:50:00.529" v="1377" actId="478"/>
          <ac:spMkLst>
            <pc:docMk/>
            <pc:sldMk cId="494131339" sldId="291"/>
            <ac:spMk id="291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22:08:43.715" v="3929" actId="14100"/>
          <ac:spMkLst>
            <pc:docMk/>
            <pc:sldMk cId="494131339" sldId="291"/>
            <ac:spMk id="292" creationId="{00000000-0000-0000-0000-000000000000}"/>
          </ac:spMkLst>
        </pc:spChg>
        <pc:picChg chg="mod">
          <ac:chgData name="Anna-Mária Benková" userId="2f918fbe-d67a-4580-878f-4386217d9318" providerId="ADAL" clId="{1BEAA28A-C3A7-482A-8B5E-4795DDADCB66}" dt="2023-10-10T19:50:54.703" v="1385" actId="1076"/>
          <ac:picMkLst>
            <pc:docMk/>
            <pc:sldMk cId="494131339" sldId="291"/>
            <ac:picMk id="11" creationId="{00000000-0000-0000-0000-000000000000}"/>
          </ac:picMkLst>
        </pc:picChg>
      </pc:sldChg>
      <pc:sldChg chg="addSp delSp modSp add mod ord modNotesTx">
        <pc:chgData name="Anna-Mária Benková" userId="2f918fbe-d67a-4580-878f-4386217d9318" providerId="ADAL" clId="{1BEAA28A-C3A7-482A-8B5E-4795DDADCB66}" dt="2023-10-10T22:11:29.159" v="3950" actId="20577"/>
        <pc:sldMkLst>
          <pc:docMk/>
          <pc:sldMk cId="1863553625" sldId="292"/>
        </pc:sldMkLst>
        <pc:spChg chg="add mod">
          <ac:chgData name="Anna-Mária Benková" userId="2f918fbe-d67a-4580-878f-4386217d9318" providerId="ADAL" clId="{1BEAA28A-C3A7-482A-8B5E-4795DDADCB66}" dt="2023-10-10T22:11:29.159" v="3950" actId="20577"/>
          <ac:spMkLst>
            <pc:docMk/>
            <pc:sldMk cId="1863553625" sldId="292"/>
            <ac:spMk id="4" creationId="{A3F880DD-B83E-A7CD-5018-BF8C00E9905E}"/>
          </ac:spMkLst>
        </pc:spChg>
        <pc:spChg chg="del">
          <ac:chgData name="Anna-Mária Benková" userId="2f918fbe-d67a-4580-878f-4386217d9318" providerId="ADAL" clId="{1BEAA28A-C3A7-482A-8B5E-4795DDADCB66}" dt="2023-10-10T19:55:44.836" v="1407" actId="478"/>
          <ac:spMkLst>
            <pc:docMk/>
            <pc:sldMk cId="1863553625" sldId="292"/>
            <ac:spMk id="10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19:55:46.096" v="1408" actId="478"/>
          <ac:spMkLst>
            <pc:docMk/>
            <pc:sldMk cId="1863553625" sldId="292"/>
            <ac:spMk id="11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19:55:47.348" v="1409" actId="478"/>
          <ac:spMkLst>
            <pc:docMk/>
            <pc:sldMk cId="1863553625" sldId="292"/>
            <ac:spMk id="12" creationId="{00000000-0000-0000-0000-000000000000}"/>
          </ac:spMkLst>
        </pc:spChg>
        <pc:spChg chg="add del">
          <ac:chgData name="Anna-Mária Benková" userId="2f918fbe-d67a-4580-878f-4386217d9318" providerId="ADAL" clId="{1BEAA28A-C3A7-482A-8B5E-4795DDADCB66}" dt="2023-10-10T19:55:48.299" v="1410" actId="478"/>
          <ac:spMkLst>
            <pc:docMk/>
            <pc:sldMk cId="1863553625" sldId="292"/>
            <ac:spMk id="13" creationId="{00000000-0000-0000-0000-000000000000}"/>
          </ac:spMkLst>
        </pc:spChg>
        <pc:spChg chg="add del">
          <ac:chgData name="Anna-Mária Benková" userId="2f918fbe-d67a-4580-878f-4386217d9318" providerId="ADAL" clId="{1BEAA28A-C3A7-482A-8B5E-4795DDADCB66}" dt="2023-10-10T19:55:49.921" v="1411" actId="478"/>
          <ac:spMkLst>
            <pc:docMk/>
            <pc:sldMk cId="1863553625" sldId="292"/>
            <ac:spMk id="15" creationId="{00000000-0000-0000-0000-000000000000}"/>
          </ac:spMkLst>
        </pc:spChg>
        <pc:spChg chg="add del">
          <ac:chgData name="Anna-Mária Benková" userId="2f918fbe-d67a-4580-878f-4386217d9318" providerId="ADAL" clId="{1BEAA28A-C3A7-482A-8B5E-4795DDADCB66}" dt="2023-10-10T19:55:51.436" v="1412" actId="478"/>
          <ac:spMkLst>
            <pc:docMk/>
            <pc:sldMk cId="1863553625" sldId="292"/>
            <ac:spMk id="16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19:55:43.925" v="1406" actId="478"/>
          <ac:spMkLst>
            <pc:docMk/>
            <pc:sldMk cId="1863553625" sldId="292"/>
            <ac:spMk id="18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20:00:17.857" v="1555" actId="20577"/>
          <ac:spMkLst>
            <pc:docMk/>
            <pc:sldMk cId="1863553625" sldId="292"/>
            <ac:spMk id="291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19:57:02.544" v="1469" actId="14100"/>
          <ac:spMkLst>
            <pc:docMk/>
            <pc:sldMk cId="1863553625" sldId="292"/>
            <ac:spMk id="292" creationId="{00000000-0000-0000-0000-000000000000}"/>
          </ac:spMkLst>
        </pc:spChg>
        <pc:picChg chg="add mod">
          <ac:chgData name="Anna-Mária Benková" userId="2f918fbe-d67a-4580-878f-4386217d9318" providerId="ADAL" clId="{1BEAA28A-C3A7-482A-8B5E-4795DDADCB66}" dt="2023-10-10T19:58:23.388" v="1490" actId="14100"/>
          <ac:picMkLst>
            <pc:docMk/>
            <pc:sldMk cId="1863553625" sldId="292"/>
            <ac:picMk id="2" creationId="{07CEEACC-F315-3C6A-53B4-B62188F61337}"/>
          </ac:picMkLst>
        </pc:picChg>
        <pc:picChg chg="del">
          <ac:chgData name="Anna-Mária Benková" userId="2f918fbe-d67a-4580-878f-4386217d9318" providerId="ADAL" clId="{1BEAA28A-C3A7-482A-8B5E-4795DDADCB66}" dt="2023-10-10T19:55:27.927" v="1395" actId="478"/>
          <ac:picMkLst>
            <pc:docMk/>
            <pc:sldMk cId="1863553625" sldId="292"/>
            <ac:picMk id="9" creationId="{00000000-0000-0000-0000-000000000000}"/>
          </ac:picMkLst>
        </pc:picChg>
        <pc:picChg chg="del mod">
          <ac:chgData name="Anna-Mária Benková" userId="2f918fbe-d67a-4580-878f-4386217d9318" providerId="ADAL" clId="{1BEAA28A-C3A7-482A-8B5E-4795DDADCB66}" dt="2023-10-10T19:55:26.646" v="1394" actId="478"/>
          <ac:picMkLst>
            <pc:docMk/>
            <pc:sldMk cId="1863553625" sldId="292"/>
            <ac:picMk id="14" creationId="{00000000-0000-0000-0000-000000000000}"/>
          </ac:picMkLst>
        </pc:picChg>
      </pc:sldChg>
      <pc:sldChg chg="delSp modSp add mod ord">
        <pc:chgData name="Anna-Mária Benková" userId="2f918fbe-d67a-4580-878f-4386217d9318" providerId="ADAL" clId="{1BEAA28A-C3A7-482A-8B5E-4795DDADCB66}" dt="2023-10-10T20:23:12.979" v="1976" actId="20577"/>
        <pc:sldMkLst>
          <pc:docMk/>
          <pc:sldMk cId="344338732" sldId="293"/>
        </pc:sldMkLst>
        <pc:spChg chg="del">
          <ac:chgData name="Anna-Mária Benková" userId="2f918fbe-d67a-4580-878f-4386217d9318" providerId="ADAL" clId="{1BEAA28A-C3A7-482A-8B5E-4795DDADCB66}" dt="2023-10-10T20:02:17.031" v="1563" actId="478"/>
          <ac:spMkLst>
            <pc:docMk/>
            <pc:sldMk cId="344338732" sldId="293"/>
            <ac:spMk id="10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20:02:19.064" v="1565" actId="478"/>
          <ac:spMkLst>
            <pc:docMk/>
            <pc:sldMk cId="344338732" sldId="293"/>
            <ac:spMk id="11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20:02:19.730" v="1566" actId="478"/>
          <ac:spMkLst>
            <pc:docMk/>
            <pc:sldMk cId="344338732" sldId="293"/>
            <ac:spMk id="12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20:02:20.395" v="1567" actId="478"/>
          <ac:spMkLst>
            <pc:docMk/>
            <pc:sldMk cId="344338732" sldId="293"/>
            <ac:spMk id="13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20:02:21.268" v="1568" actId="478"/>
          <ac:spMkLst>
            <pc:docMk/>
            <pc:sldMk cId="344338732" sldId="293"/>
            <ac:spMk id="15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20:02:22.217" v="1569" actId="478"/>
          <ac:spMkLst>
            <pc:docMk/>
            <pc:sldMk cId="344338732" sldId="293"/>
            <ac:spMk id="16" creationId="{00000000-0000-0000-0000-000000000000}"/>
          </ac:spMkLst>
        </pc:spChg>
        <pc:spChg chg="del">
          <ac:chgData name="Anna-Mária Benková" userId="2f918fbe-d67a-4580-878f-4386217d9318" providerId="ADAL" clId="{1BEAA28A-C3A7-482A-8B5E-4795DDADCB66}" dt="2023-10-10T20:02:18.117" v="1564" actId="478"/>
          <ac:spMkLst>
            <pc:docMk/>
            <pc:sldMk cId="344338732" sldId="293"/>
            <ac:spMk id="18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20:10:29.431" v="1776" actId="14100"/>
          <ac:spMkLst>
            <pc:docMk/>
            <pc:sldMk cId="344338732" sldId="293"/>
            <ac:spMk id="291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20:23:12.979" v="1976" actId="20577"/>
          <ac:spMkLst>
            <pc:docMk/>
            <pc:sldMk cId="344338732" sldId="293"/>
            <ac:spMk id="292" creationId="{00000000-0000-0000-0000-000000000000}"/>
          </ac:spMkLst>
        </pc:spChg>
        <pc:picChg chg="del">
          <ac:chgData name="Anna-Mária Benková" userId="2f918fbe-d67a-4580-878f-4386217d9318" providerId="ADAL" clId="{1BEAA28A-C3A7-482A-8B5E-4795DDADCB66}" dt="2023-10-10T20:01:58.017" v="1559" actId="478"/>
          <ac:picMkLst>
            <pc:docMk/>
            <pc:sldMk cId="344338732" sldId="293"/>
            <ac:picMk id="9" creationId="{00000000-0000-0000-0000-000000000000}"/>
          </ac:picMkLst>
        </pc:picChg>
        <pc:picChg chg="del">
          <ac:chgData name="Anna-Mária Benková" userId="2f918fbe-d67a-4580-878f-4386217d9318" providerId="ADAL" clId="{1BEAA28A-C3A7-482A-8B5E-4795DDADCB66}" dt="2023-10-10T20:02:01.936" v="1560" actId="478"/>
          <ac:picMkLst>
            <pc:docMk/>
            <pc:sldMk cId="344338732" sldId="293"/>
            <ac:picMk id="14" creationId="{00000000-0000-0000-0000-000000000000}"/>
          </ac:picMkLst>
        </pc:picChg>
      </pc:sldChg>
      <pc:sldChg chg="add del">
        <pc:chgData name="Anna-Mária Benková" userId="2f918fbe-d67a-4580-878f-4386217d9318" providerId="ADAL" clId="{1BEAA28A-C3A7-482A-8B5E-4795DDADCB66}" dt="2023-10-10T20:40:13.188" v="2490" actId="2696"/>
        <pc:sldMkLst>
          <pc:docMk/>
          <pc:sldMk cId="3838341546" sldId="294"/>
        </pc:sldMkLst>
      </pc:sldChg>
      <pc:sldChg chg="modSp add mod">
        <pc:chgData name="Anna-Mária Benková" userId="2f918fbe-d67a-4580-878f-4386217d9318" providerId="ADAL" clId="{1BEAA28A-C3A7-482A-8B5E-4795DDADCB66}" dt="2023-10-10T20:39:58.128" v="2489" actId="14100"/>
        <pc:sldMkLst>
          <pc:docMk/>
          <pc:sldMk cId="3647292824" sldId="295"/>
        </pc:sldMkLst>
        <pc:spChg chg="mod">
          <ac:chgData name="Anna-Mária Benková" userId="2f918fbe-d67a-4580-878f-4386217d9318" providerId="ADAL" clId="{1BEAA28A-C3A7-482A-8B5E-4795DDADCB66}" dt="2023-10-10T20:39:58.128" v="2489" actId="14100"/>
          <ac:spMkLst>
            <pc:docMk/>
            <pc:sldMk cId="3647292824" sldId="295"/>
            <ac:spMk id="291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20:39:42.287" v="2487" actId="313"/>
          <ac:spMkLst>
            <pc:docMk/>
            <pc:sldMk cId="3647292824" sldId="295"/>
            <ac:spMk id="292" creationId="{00000000-0000-0000-0000-000000000000}"/>
          </ac:spMkLst>
        </pc:spChg>
      </pc:sldChg>
      <pc:sldChg chg="add del">
        <pc:chgData name="Anna-Mária Benková" userId="2f918fbe-d67a-4580-878f-4386217d9318" providerId="ADAL" clId="{1BEAA28A-C3A7-482A-8B5E-4795DDADCB66}" dt="2023-10-10T20:58:44.345" v="2921" actId="2696"/>
        <pc:sldMkLst>
          <pc:docMk/>
          <pc:sldMk cId="1485540542" sldId="296"/>
        </pc:sldMkLst>
      </pc:sldChg>
      <pc:sldChg chg="modSp add mod">
        <pc:chgData name="Anna-Mária Benková" userId="2f918fbe-d67a-4580-878f-4386217d9318" providerId="ADAL" clId="{1BEAA28A-C3A7-482A-8B5E-4795DDADCB66}" dt="2023-10-10T21:53:04.924" v="3764" actId="5793"/>
        <pc:sldMkLst>
          <pc:docMk/>
          <pc:sldMk cId="3448737174" sldId="296"/>
        </pc:sldMkLst>
        <pc:spChg chg="mod">
          <ac:chgData name="Anna-Mária Benková" userId="2f918fbe-d67a-4580-878f-4386217d9318" providerId="ADAL" clId="{1BEAA28A-C3A7-482A-8B5E-4795DDADCB66}" dt="2023-10-10T21:53:00.894" v="3762" actId="14100"/>
          <ac:spMkLst>
            <pc:docMk/>
            <pc:sldMk cId="3448737174" sldId="296"/>
            <ac:spMk id="291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21:53:04.924" v="3764" actId="5793"/>
          <ac:spMkLst>
            <pc:docMk/>
            <pc:sldMk cId="3448737174" sldId="296"/>
            <ac:spMk id="292" creationId="{00000000-0000-0000-0000-000000000000}"/>
          </ac:spMkLst>
        </pc:spChg>
      </pc:sldChg>
      <pc:sldChg chg="modSp add mod">
        <pc:chgData name="Anna-Mária Benková" userId="2f918fbe-d67a-4580-878f-4386217d9318" providerId="ADAL" clId="{1BEAA28A-C3A7-482A-8B5E-4795DDADCB66}" dt="2023-10-10T21:54:37.226" v="3866" actId="20577"/>
        <pc:sldMkLst>
          <pc:docMk/>
          <pc:sldMk cId="2531265998" sldId="297"/>
        </pc:sldMkLst>
        <pc:spChg chg="mod">
          <ac:chgData name="Anna-Mária Benková" userId="2f918fbe-d67a-4580-878f-4386217d9318" providerId="ADAL" clId="{1BEAA28A-C3A7-482A-8B5E-4795DDADCB66}" dt="2023-10-10T21:54:29.009" v="3861" actId="1076"/>
          <ac:spMkLst>
            <pc:docMk/>
            <pc:sldMk cId="2531265998" sldId="297"/>
            <ac:spMk id="291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21:54:37.226" v="3866" actId="20577"/>
          <ac:spMkLst>
            <pc:docMk/>
            <pc:sldMk cId="2531265998" sldId="297"/>
            <ac:spMk id="292" creationId="{00000000-0000-0000-0000-000000000000}"/>
          </ac:spMkLst>
        </pc:spChg>
      </pc:sldChg>
      <pc:sldChg chg="addSp delSp modSp add mod">
        <pc:chgData name="Anna-Mária Benková" userId="2f918fbe-d67a-4580-878f-4386217d9318" providerId="ADAL" clId="{1BEAA28A-C3A7-482A-8B5E-4795DDADCB66}" dt="2023-10-10T21:21:16.703" v="3439" actId="478"/>
        <pc:sldMkLst>
          <pc:docMk/>
          <pc:sldMk cId="2042562677" sldId="298"/>
        </pc:sldMkLst>
        <pc:spChg chg="del">
          <ac:chgData name="Anna-Mária Benková" userId="2f918fbe-d67a-4580-878f-4386217d9318" providerId="ADAL" clId="{1BEAA28A-C3A7-482A-8B5E-4795DDADCB66}" dt="2023-10-10T21:20:12.191" v="3429" actId="478"/>
          <ac:spMkLst>
            <pc:docMk/>
            <pc:sldMk cId="2042562677" sldId="298"/>
            <ac:spMk id="291" creationId="{00000000-0000-0000-0000-000000000000}"/>
          </ac:spMkLst>
        </pc:spChg>
        <pc:spChg chg="del mod">
          <ac:chgData name="Anna-Mária Benková" userId="2f918fbe-d67a-4580-878f-4386217d9318" providerId="ADAL" clId="{1BEAA28A-C3A7-482A-8B5E-4795DDADCB66}" dt="2023-10-10T21:20:19.532" v="3430" actId="478"/>
          <ac:spMkLst>
            <pc:docMk/>
            <pc:sldMk cId="2042562677" sldId="298"/>
            <ac:spMk id="292" creationId="{00000000-0000-0000-0000-000000000000}"/>
          </ac:spMkLst>
        </pc:spChg>
        <pc:picChg chg="add mod">
          <ac:chgData name="Anna-Mária Benková" userId="2f918fbe-d67a-4580-878f-4386217d9318" providerId="ADAL" clId="{1BEAA28A-C3A7-482A-8B5E-4795DDADCB66}" dt="2023-10-10T21:21:12.947" v="3438" actId="1076"/>
          <ac:picMkLst>
            <pc:docMk/>
            <pc:sldMk cId="2042562677" sldId="298"/>
            <ac:picMk id="3" creationId="{C68A9EB6-659D-4375-1AAC-378556EA006E}"/>
          </ac:picMkLst>
        </pc:picChg>
        <pc:picChg chg="add del mod">
          <ac:chgData name="Anna-Mária Benková" userId="2f918fbe-d67a-4580-878f-4386217d9318" providerId="ADAL" clId="{1BEAA28A-C3A7-482A-8B5E-4795DDADCB66}" dt="2023-10-10T21:21:16.703" v="3439" actId="478"/>
          <ac:picMkLst>
            <pc:docMk/>
            <pc:sldMk cId="2042562677" sldId="298"/>
            <ac:picMk id="5" creationId="{0D8DBF0B-7127-0CD1-ECB9-2B31E4619492}"/>
          </ac:picMkLst>
        </pc:picChg>
      </pc:sldChg>
      <pc:sldChg chg="addSp delSp modSp add del mod">
        <pc:chgData name="Anna-Mária Benková" userId="2f918fbe-d67a-4580-878f-4386217d9318" providerId="ADAL" clId="{1BEAA28A-C3A7-482A-8B5E-4795DDADCB66}" dt="2023-10-10T21:21:36.199" v="3448" actId="1076"/>
        <pc:sldMkLst>
          <pc:docMk/>
          <pc:sldMk cId="2037514499" sldId="299"/>
        </pc:sldMkLst>
        <pc:picChg chg="add mod">
          <ac:chgData name="Anna-Mária Benková" userId="2f918fbe-d67a-4580-878f-4386217d9318" providerId="ADAL" clId="{1BEAA28A-C3A7-482A-8B5E-4795DDADCB66}" dt="2023-10-10T21:21:36.199" v="3448" actId="1076"/>
          <ac:picMkLst>
            <pc:docMk/>
            <pc:sldMk cId="2037514499" sldId="299"/>
            <ac:picMk id="2" creationId="{AB308685-F991-7E93-65B7-786DBB9D8B11}"/>
          </ac:picMkLst>
        </pc:picChg>
        <pc:picChg chg="del">
          <ac:chgData name="Anna-Mária Benková" userId="2f918fbe-d67a-4580-878f-4386217d9318" providerId="ADAL" clId="{1BEAA28A-C3A7-482A-8B5E-4795DDADCB66}" dt="2023-10-10T21:21:28.083" v="3443" actId="478"/>
          <ac:picMkLst>
            <pc:docMk/>
            <pc:sldMk cId="2037514499" sldId="299"/>
            <ac:picMk id="3" creationId="{C68A9EB6-659D-4375-1AAC-378556EA006E}"/>
          </ac:picMkLst>
        </pc:picChg>
      </pc:sldChg>
      <pc:sldChg chg="modSp add mod ord">
        <pc:chgData name="Anna-Mária Benková" userId="2f918fbe-d67a-4580-878f-4386217d9318" providerId="ADAL" clId="{1BEAA28A-C3A7-482A-8B5E-4795DDADCB66}" dt="2023-10-10T21:27:12.431" v="3674" actId="14100"/>
        <pc:sldMkLst>
          <pc:docMk/>
          <pc:sldMk cId="2949233096" sldId="300"/>
        </pc:sldMkLst>
        <pc:spChg chg="mod">
          <ac:chgData name="Anna-Mária Benková" userId="2f918fbe-d67a-4580-878f-4386217d9318" providerId="ADAL" clId="{1BEAA28A-C3A7-482A-8B5E-4795DDADCB66}" dt="2023-10-10T21:27:12.431" v="3674" actId="14100"/>
          <ac:spMkLst>
            <pc:docMk/>
            <pc:sldMk cId="2949233096" sldId="300"/>
            <ac:spMk id="291" creationId="{00000000-0000-0000-0000-000000000000}"/>
          </ac:spMkLst>
        </pc:spChg>
        <pc:spChg chg="mod">
          <ac:chgData name="Anna-Mária Benková" userId="2f918fbe-d67a-4580-878f-4386217d9318" providerId="ADAL" clId="{1BEAA28A-C3A7-482A-8B5E-4795DDADCB66}" dt="2023-10-10T21:27:08.807" v="3673" actId="14100"/>
          <ac:spMkLst>
            <pc:docMk/>
            <pc:sldMk cId="2949233096" sldId="300"/>
            <ac:spMk id="292" creationId="{00000000-0000-0000-0000-000000000000}"/>
          </ac:spMkLst>
        </pc:spChg>
      </pc:sldChg>
      <pc:sldChg chg="modSp add mod">
        <pc:chgData name="Anna-Mária Benková" userId="2f918fbe-d67a-4580-878f-4386217d9318" providerId="ADAL" clId="{1BEAA28A-C3A7-482A-8B5E-4795DDADCB66}" dt="2023-10-10T21:54:02.689" v="3854" actId="14100"/>
        <pc:sldMkLst>
          <pc:docMk/>
          <pc:sldMk cId="2560713686" sldId="301"/>
        </pc:sldMkLst>
        <pc:spChg chg="mod">
          <ac:chgData name="Anna-Mária Benková" userId="2f918fbe-d67a-4580-878f-4386217d9318" providerId="ADAL" clId="{1BEAA28A-C3A7-482A-8B5E-4795DDADCB66}" dt="2023-10-10T21:54:02.689" v="3854" actId="14100"/>
          <ac:spMkLst>
            <pc:docMk/>
            <pc:sldMk cId="2560713686" sldId="301"/>
            <ac:spMk id="292" creationId="{00000000-0000-0000-0000-000000000000}"/>
          </ac:spMkLst>
        </pc:spChg>
      </pc:sldChg>
      <pc:sldChg chg="modSp add mod">
        <pc:chgData name="Anna-Mária Benková" userId="2f918fbe-d67a-4580-878f-4386217d9318" providerId="ADAL" clId="{1BEAA28A-C3A7-482A-8B5E-4795DDADCB66}" dt="2023-10-10T22:17:03.726" v="4007" actId="20577"/>
        <pc:sldMkLst>
          <pc:docMk/>
          <pc:sldMk cId="2548195203" sldId="302"/>
        </pc:sldMkLst>
        <pc:spChg chg="mod">
          <ac:chgData name="Anna-Mária Benková" userId="2f918fbe-d67a-4580-878f-4386217d9318" providerId="ADAL" clId="{1BEAA28A-C3A7-482A-8B5E-4795DDADCB66}" dt="2023-10-10T22:17:03.726" v="4007" actId="20577"/>
          <ac:spMkLst>
            <pc:docMk/>
            <pc:sldMk cId="2548195203" sldId="302"/>
            <ac:spMk id="292" creationId="{00000000-0000-0000-0000-000000000000}"/>
          </ac:spMkLst>
        </pc:spChg>
      </pc:sldChg>
      <pc:sldMasterChg chg="delSldLayout">
        <pc:chgData name="Anna-Mária Benková" userId="2f918fbe-d67a-4580-878f-4386217d9318" providerId="ADAL" clId="{1BEAA28A-C3A7-482A-8B5E-4795DDADCB66}" dt="2023-10-10T21:27:33.975" v="3675" actId="2696"/>
        <pc:sldMasterMkLst>
          <pc:docMk/>
          <pc:sldMasterMk cId="0" sldId="2147483648"/>
        </pc:sldMasterMkLst>
        <pc:sldLayoutChg chg="del">
          <pc:chgData name="Anna-Mária Benková" userId="2f918fbe-d67a-4580-878f-4386217d9318" providerId="ADAL" clId="{1BEAA28A-C3A7-482A-8B5E-4795DDADCB66}" dt="2023-10-10T21:27:33.975" v="3675" actId="2696"/>
          <pc:sldLayoutMkLst>
            <pc:docMk/>
            <pc:sldMasterMk cId="0" sldId="2147483648"/>
            <pc:sldLayoutMk cId="0" sldId="214748365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9687" y="0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0688" y="1241425"/>
            <a:ext cx="59562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9750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c3692f58e4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55" name="Google Shape;255;gc3692f58e4_0_176:notes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" name="Google Shape;256;gc3692f58e4_0_176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 sz="14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c3692f58e4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63" name="Google Shape;263;gc3692f58e4_0_156:notes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endParaRPr lang="en-US" dirty="0"/>
          </a:p>
        </p:txBody>
      </p:sp>
      <p:sp>
        <p:nvSpPr>
          <p:cNvPr id="264" name="Google Shape;264;gc3692f58e4_0_156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2024760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c3692f58e4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16" name="Google Shape;416;gc3692f58e4_0_121:notes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7" name="Google Shape;417;gc3692f58e4_0_121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 sz="14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c3692f58e4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88" name="Google Shape;288;gc3692f58e4_0_25:notes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89" name="Google Shape;289;gc3692f58e4_0_25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 sz="1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c3692f58e4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30" name="Google Shape;330;gc3692f58e4_0_51:notes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1" name="Google Shape;331;gc3692f58e4_0_51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 sz="14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>
          <a:extLst>
            <a:ext uri="{FF2B5EF4-FFF2-40B4-BE49-F238E27FC236}">
              <a16:creationId xmlns:a16="http://schemas.microsoft.com/office/drawing/2014/main" id="{6B549F87-47C6-4022-7271-8F305A026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c3692f58e4_0_51:notes">
            <a:extLst>
              <a:ext uri="{FF2B5EF4-FFF2-40B4-BE49-F238E27FC236}">
                <a16:creationId xmlns:a16="http://schemas.microsoft.com/office/drawing/2014/main" id="{90AE7B2E-13AA-37F6-418B-ADA9B9C5D0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30" name="Google Shape;330;gc3692f58e4_0_51:notes">
            <a:extLst>
              <a:ext uri="{FF2B5EF4-FFF2-40B4-BE49-F238E27FC236}">
                <a16:creationId xmlns:a16="http://schemas.microsoft.com/office/drawing/2014/main" id="{AAD0EDF7-C18B-F1DE-AEC3-CA7DECDF19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1" name="Google Shape;331;gc3692f58e4_0_51:notes">
            <a:extLst>
              <a:ext uri="{FF2B5EF4-FFF2-40B4-BE49-F238E27FC236}">
                <a16:creationId xmlns:a16="http://schemas.microsoft.com/office/drawing/2014/main" id="{02359AA3-29EF-016B-323C-C81074B4111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2983462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c3692f58e4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63" name="Google Shape;263;gc3692f58e4_0_156:notes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endParaRPr lang="en-US" dirty="0"/>
          </a:p>
        </p:txBody>
      </p:sp>
      <p:sp>
        <p:nvSpPr>
          <p:cNvPr id="264" name="Google Shape;264;gc3692f58e4_0_156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1582787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c3692f58e4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63" name="Google Shape;263;gc3692f58e4_0_156:notes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64" name="Google Shape;264;gc3692f58e4_0_156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870396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c3692f58e4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63" name="Google Shape;263;gc3692f58e4_0_156:notes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64" name="Google Shape;264;gc3692f58e4_0_156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3943853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c3692f58e4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63" name="Google Shape;263;gc3692f58e4_0_156:notes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64" name="Google Shape;264;gc3692f58e4_0_156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450841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c3692f58e4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63" name="Google Shape;263;gc3692f58e4_0_156:notes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US" dirty="0" err="1"/>
              <a:t>Pri</a:t>
            </a:r>
            <a:r>
              <a:rPr lang="en-US" dirty="0"/>
              <a:t> </a:t>
            </a:r>
            <a:r>
              <a:rPr lang="en-US" dirty="0" err="1"/>
              <a:t>projektoch</a:t>
            </a:r>
            <a:r>
              <a:rPr lang="en-US" dirty="0"/>
              <a:t> </a:t>
            </a:r>
            <a:r>
              <a:rPr lang="en-US" dirty="0" err="1"/>
              <a:t>kategória</a:t>
            </a:r>
            <a:r>
              <a:rPr lang="en-US" dirty="0"/>
              <a:t> A je </a:t>
            </a:r>
            <a:r>
              <a:rPr lang="en-US" dirty="0" err="1"/>
              <a:t>potrebné</a:t>
            </a:r>
            <a:r>
              <a:rPr lang="en-US" dirty="0"/>
              <a:t> k </a:t>
            </a:r>
            <a:r>
              <a:rPr lang="en-US" dirty="0" err="1"/>
              <a:t>projektu</a:t>
            </a:r>
            <a:r>
              <a:rPr lang="en-US" dirty="0"/>
              <a:t> </a:t>
            </a:r>
            <a:r>
              <a:rPr lang="en-US" dirty="0" err="1"/>
              <a:t>priložiť</a:t>
            </a:r>
            <a:r>
              <a:rPr lang="en-US" dirty="0"/>
              <a:t> Impact Assessment Analysis (EIA)</a:t>
            </a:r>
          </a:p>
        </p:txBody>
      </p:sp>
      <p:sp>
        <p:nvSpPr>
          <p:cNvPr id="264" name="Google Shape;264;gc3692f58e4_0_156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1198102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a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vislý nadpis a text" type="vertTitleAndTx">
  <p:cSld name="VERTICAL_TITLE_AND_VERTICAL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 rot="5400000">
            <a:off x="5463750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72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zvislý text" type="vertTx">
  <p:cSld name="VERTICAL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ok s popisom" type="picTx">
  <p:cSld name="PICTURE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0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popisom" type="objTx">
  <p:cSld name="OBJECT_WITH_CAPTION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n nadpis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anie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lavička sekcie" type="secHead">
  <p:cSld name="SECTION_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c3692f58e4_0_176"/>
          <p:cNvSpPr txBox="1"/>
          <p:nvPr/>
        </p:nvSpPr>
        <p:spPr>
          <a:xfrm>
            <a:off x="909650" y="4535306"/>
            <a:ext cx="302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www.slovakaid.sk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" name="Google Shape;259;gc3692f58e4_0_176"/>
          <p:cNvPicPr preferRelativeResize="0"/>
          <p:nvPr/>
        </p:nvPicPr>
        <p:blipFill rotWithShape="1">
          <a:blip r:embed="rId6">
            <a:alphaModFix/>
          </a:blip>
          <a:srcRect l="4111" r="4120"/>
          <a:stretch/>
        </p:blipFill>
        <p:spPr>
          <a:xfrm>
            <a:off x="618325" y="1341950"/>
            <a:ext cx="3163100" cy="164092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gc3692f58e4_0_176"/>
          <p:cNvSpPr txBox="1"/>
          <p:nvPr/>
        </p:nvSpPr>
        <p:spPr>
          <a:xfrm>
            <a:off x="909650" y="3626854"/>
            <a:ext cx="6196221" cy="7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25400" rIns="508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sk-SK" sz="24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Prierezové témy v žiadostiach o dotáciu SAMRS 2025</a:t>
            </a:r>
            <a:endParaRPr sz="2400" b="1" i="0" u="none" strike="noStrike" cap="none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1400" b="1" i="0" u="none" strike="noStrike" cap="none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</a:t>
            </a:r>
            <a:r>
              <a:rPr lang="en-US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lovak</a:t>
            </a:r>
            <a:r>
              <a:rPr lang="en-US" sz="1400" b="1" i="0" u="none" strike="noStrike" cap="none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</a:t>
            </a:r>
            <a:r>
              <a:rPr lang="en-US" b="1" dirty="0" err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id</a:t>
            </a:r>
            <a:r>
              <a:rPr lang="en-US" sz="1400" b="1" i="0" u="none" strike="noStrike" cap="none" dirty="0">
                <a:solidFill>
                  <a:schemeClr val="lt1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GOOD IDEA SLOVAKIA</a:t>
            </a:r>
            <a:endParaRPr sz="1400" b="0" i="0" u="none" strike="noStrike" cap="none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7A09CA53-05CD-952B-6830-A0B409B77A4A}"/>
              </a:ext>
            </a:extLst>
          </p:cNvPr>
          <p:cNvSpPr txBox="1"/>
          <p:nvPr/>
        </p:nvSpPr>
        <p:spPr>
          <a:xfrm>
            <a:off x="909650" y="2957870"/>
            <a:ext cx="4100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800" b="1" dirty="0">
                <a:solidFill>
                  <a:schemeClr val="lt1"/>
                </a:solidFill>
                <a:latin typeface="Source Sans Pro"/>
                <a:ea typeface="Source Sans Pro"/>
              </a:rPr>
              <a:t>Rastislav Bílik</a:t>
            </a:r>
          </a:p>
          <a:p>
            <a:r>
              <a:rPr lang="sk-SK" sz="1800" b="1" dirty="0">
                <a:solidFill>
                  <a:schemeClr val="lt1"/>
                </a:solidFill>
                <a:latin typeface="Source Sans Pro"/>
                <a:ea typeface="Source Sans Pro"/>
              </a:rPr>
              <a:t>Projektový a finančný manažér SAMRS</a:t>
            </a:r>
          </a:p>
        </p:txBody>
      </p:sp>
      <p:pic>
        <p:nvPicPr>
          <p:cNvPr id="23" name="Zvuk 22">
            <a:hlinkClick r:id="" action="ppaction://media"/>
            <a:extLst>
              <a:ext uri="{FF2B5EF4-FFF2-40B4-BE49-F238E27FC236}">
                <a16:creationId xmlns:a16="http://schemas.microsoft.com/office/drawing/2014/main" id="{A83DC7F3-AAAB-CFFF-6AFE-32B2CF7F4E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93"/>
    </mc:Choice>
    <mc:Fallback>
      <p:transition spd="slow" advTm="23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c3692f58e4_0_156"/>
          <p:cNvSpPr txBox="1"/>
          <p:nvPr/>
        </p:nvSpPr>
        <p:spPr>
          <a:xfrm>
            <a:off x="1335087" y="2160656"/>
            <a:ext cx="7566704" cy="2744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>
              <a:buSzPts val="1800"/>
            </a:pPr>
            <a:endParaRPr lang="sk-SK" sz="1800" b="1">
              <a:solidFill>
                <a:srgbClr val="195091"/>
              </a:solidFill>
              <a:latin typeface="Source Sans Pro"/>
              <a:ea typeface="Source Sans Pro"/>
            </a:endParaRPr>
          </a:p>
          <a:p>
            <a:endParaRPr lang="sk-SK" sz="1800">
              <a:solidFill>
                <a:srgbClr val="FF0000"/>
              </a:solidFill>
              <a:ea typeface="Source Sans Pro"/>
            </a:endParaRPr>
          </a:p>
        </p:txBody>
      </p:sp>
      <p:pic>
        <p:nvPicPr>
          <p:cNvPr id="271" name="Google Shape;271;gc3692f58e4_0_156"/>
          <p:cNvPicPr preferRelativeResize="0"/>
          <p:nvPr/>
        </p:nvPicPr>
        <p:blipFill rotWithShape="1">
          <a:blip r:embed="rId3">
            <a:alphaModFix/>
          </a:blip>
          <a:srcRect l="4287" r="4296"/>
          <a:stretch/>
        </p:blipFill>
        <p:spPr>
          <a:xfrm>
            <a:off x="5646275" y="0"/>
            <a:ext cx="1207168" cy="62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c3692f58e4_0_1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0400" y="125601"/>
            <a:ext cx="1826694" cy="50304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1164315-FD1A-88BC-9002-9BC55F0713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5578745"/>
              </p:ext>
            </p:extLst>
          </p:nvPr>
        </p:nvGraphicFramePr>
        <p:xfrm>
          <a:off x="65823" y="913225"/>
          <a:ext cx="9012354" cy="20754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79752">
                  <a:extLst>
                    <a:ext uri="{9D8B030D-6E8A-4147-A177-3AD203B41FA5}">
                      <a16:colId xmlns:a16="http://schemas.microsoft.com/office/drawing/2014/main" val="1746785910"/>
                    </a:ext>
                  </a:extLst>
                </a:gridCol>
                <a:gridCol w="1351659">
                  <a:extLst>
                    <a:ext uri="{9D8B030D-6E8A-4147-A177-3AD203B41FA5}">
                      <a16:colId xmlns:a16="http://schemas.microsoft.com/office/drawing/2014/main" val="3964619893"/>
                    </a:ext>
                  </a:extLst>
                </a:gridCol>
                <a:gridCol w="1450631">
                  <a:extLst>
                    <a:ext uri="{9D8B030D-6E8A-4147-A177-3AD203B41FA5}">
                      <a16:colId xmlns:a16="http://schemas.microsoft.com/office/drawing/2014/main" val="3535527351"/>
                    </a:ext>
                  </a:extLst>
                </a:gridCol>
                <a:gridCol w="1330312">
                  <a:extLst>
                    <a:ext uri="{9D8B030D-6E8A-4147-A177-3AD203B41FA5}">
                      <a16:colId xmlns:a16="http://schemas.microsoft.com/office/drawing/2014/main" val="3738585112"/>
                    </a:ext>
                  </a:extLst>
                </a:gridCol>
              </a:tblGrid>
              <a:tr h="334504">
                <a:tc>
                  <a:txBody>
                    <a:bodyPr/>
                    <a:lstStyle/>
                    <a:p>
                      <a:r>
                        <a:rPr lang="sk-SK" sz="1000" noProof="0">
                          <a:effectLst/>
                        </a:rPr>
                        <a:t>Aspekty ŽP a ZK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 noProof="0" dirty="0">
                          <a:effectLst/>
                        </a:rPr>
                        <a:t>Riziko Áno/Nie </a:t>
                      </a:r>
                      <a:endParaRPr lang="sk-SK" noProof="0" dirty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 noProof="0">
                          <a:effectLst/>
                        </a:rPr>
                        <a:t>Miera rizika Vysoká/Nízka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 noProof="0">
                          <a:effectLst/>
                        </a:rPr>
                        <a:t>Príležitosť Áno/Nie 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4065099"/>
                  </a:ext>
                </a:extLst>
              </a:tr>
              <a:tr h="380118">
                <a:tc>
                  <a:txBody>
                    <a:bodyPr/>
                    <a:lstStyle/>
                    <a:p>
                      <a:r>
                        <a:rPr lang="sk-SK" sz="1000" noProof="0">
                          <a:effectLst/>
                        </a:rPr>
                        <a:t>Ochrana biodiverzity a udržateľné riadenie prírodných zdrojov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endParaRPr lang="sk-SK" noProof="0">
                        <a:effectLst/>
                      </a:endParaRPr>
                    </a:p>
                  </a:txBody>
                  <a:tcPr marL="68580" marR="68580" marT="0" marB="0" anchor="ctr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k-SK" noProof="0">
                        <a:effectLst/>
                      </a:endParaRPr>
                    </a:p>
                  </a:txBody>
                  <a:tcPr marL="68580" marR="68580" marT="0" marB="0" anchor="ctr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872070"/>
                  </a:ext>
                </a:extLst>
              </a:tr>
              <a:tr h="342106">
                <a:tc>
                  <a:txBody>
                    <a:bodyPr/>
                    <a:lstStyle/>
                    <a:p>
                      <a:r>
                        <a:rPr lang="sk-SK" sz="1000" noProof="0">
                          <a:effectLst/>
                        </a:rPr>
                        <a:t>Zdravie a bezpečnosť miestnych komunít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k-SK" noProof="0">
                        <a:effectLst/>
                      </a:endParaRPr>
                    </a:p>
                  </a:txBody>
                  <a:tcPr marL="68580" marR="68580" marT="0" marB="0" anchor="ctr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k-SK" noProof="0">
                        <a:effectLst/>
                      </a:endParaRPr>
                    </a:p>
                  </a:txBody>
                  <a:tcPr marL="68580" marR="68580" marT="0" marB="0" anchor="ctr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1852075"/>
                  </a:ext>
                </a:extLst>
              </a:tr>
              <a:tr h="334504">
                <a:tc>
                  <a:txBody>
                    <a:bodyPr/>
                    <a:lstStyle/>
                    <a:p>
                      <a:r>
                        <a:rPr lang="sk-SK" sz="1000" noProof="0">
                          <a:effectLst/>
                        </a:rPr>
                        <a:t>Zmiernenie zmeny klímy a prispôsobenie sa na dôsledky zmeny klímy 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k-SK" noProof="0">
                        <a:effectLst/>
                      </a:endParaRPr>
                    </a:p>
                  </a:txBody>
                  <a:tcPr marL="68580" marR="68580" marT="0" marB="0" anchor="ctr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k-SK" noProof="0">
                        <a:effectLst/>
                      </a:endParaRPr>
                    </a:p>
                  </a:txBody>
                  <a:tcPr marL="68580" marR="68580" marT="0" marB="0" anchor="ctr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1066896"/>
                  </a:ext>
                </a:extLst>
              </a:tr>
              <a:tr h="342106">
                <a:tc>
                  <a:txBody>
                    <a:bodyPr/>
                    <a:lstStyle/>
                    <a:p>
                      <a:pPr marL="0"/>
                      <a:r>
                        <a:rPr lang="sk-SK" sz="1000" noProof="0">
                          <a:effectLst/>
                        </a:rPr>
                        <a:t>Prevencia a kontrola znečisťovania ŽP a efektívne využívanie zdrojov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k-SK" noProof="0">
                        <a:effectLst/>
                      </a:endParaRPr>
                    </a:p>
                  </a:txBody>
                  <a:tcPr marL="68580" marR="68580" marT="0" marB="0" anchor="ctr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k-SK" noProof="0">
                        <a:effectLst/>
                      </a:endParaRPr>
                    </a:p>
                  </a:txBody>
                  <a:tcPr marL="68580" marR="68580" marT="0" marB="0" anchor="ctr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7853407"/>
                  </a:ext>
                </a:extLst>
              </a:tr>
              <a:tr h="342106">
                <a:tc>
                  <a:txBody>
                    <a:bodyPr/>
                    <a:lstStyle/>
                    <a:p>
                      <a:r>
                        <a:rPr lang="sk-SK" sz="1000" noProof="0">
                          <a:effectLst/>
                        </a:rPr>
                        <a:t>Riadenie v oblasti ŽP a ZK, vrátane zvýšenia environmentálneho povedomia a informovanosti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endParaRPr lang="sk-SK" noProof="0">
                        <a:effectLst/>
                      </a:endParaRPr>
                    </a:p>
                  </a:txBody>
                  <a:tcPr marL="68580" marR="68580" marT="0" marB="0" anchor="ctr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k-SK" noProof="0" dirty="0">
                        <a:effectLst/>
                      </a:endParaRPr>
                    </a:p>
                  </a:txBody>
                  <a:tcPr marL="68580" marR="68580" marT="0" marB="0" anchor="ctr">
                    <a:lnL w="6350">
                      <a:solidFill>
                        <a:schemeClr val="bg1"/>
                      </a:solidFill>
                    </a:lnL>
                    <a:lnT w="6350">
                      <a:solidFill>
                        <a:schemeClr val="bg1"/>
                      </a:solidFill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730397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ED82815-8C1B-4C6E-B781-563808AB47C8}"/>
              </a:ext>
            </a:extLst>
          </p:cNvPr>
          <p:cNvSpPr txBox="1"/>
          <p:nvPr/>
        </p:nvSpPr>
        <p:spPr>
          <a:xfrm>
            <a:off x="1673893" y="2839453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13403F0-8F0F-CA42-FDF2-FC5BAC2AA4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776647"/>
              </p:ext>
            </p:extLst>
          </p:nvPr>
        </p:nvGraphicFramePr>
        <p:xfrm>
          <a:off x="1158701" y="3320683"/>
          <a:ext cx="6754813" cy="14105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70571">
                  <a:extLst>
                    <a:ext uri="{9D8B030D-6E8A-4147-A177-3AD203B41FA5}">
                      <a16:colId xmlns:a16="http://schemas.microsoft.com/office/drawing/2014/main" val="2437200547"/>
                    </a:ext>
                  </a:extLst>
                </a:gridCol>
                <a:gridCol w="984242">
                  <a:extLst>
                    <a:ext uri="{9D8B030D-6E8A-4147-A177-3AD203B41FA5}">
                      <a16:colId xmlns:a16="http://schemas.microsoft.com/office/drawing/2014/main" val="2617489132"/>
                    </a:ext>
                  </a:extLst>
                </a:gridCol>
              </a:tblGrid>
              <a:tr h="235099">
                <a:tc>
                  <a:txBody>
                    <a:bodyPr/>
                    <a:lstStyle/>
                    <a:p>
                      <a:r>
                        <a:rPr lang="sk-SK" sz="1000">
                          <a:effectLst/>
                        </a:rPr>
                        <a:t>Tabuľka výpočtu kategorizácie</a:t>
                      </a:r>
                      <a:endParaRPr lang="sk-SK" dirty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err="1">
                          <a:effectLst/>
                        </a:rPr>
                        <a:t>Kategória</a:t>
                      </a:r>
                      <a:r>
                        <a:rPr lang="en-US" sz="1000">
                          <a:effectLst/>
                        </a:rPr>
                        <a:t> 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9361075"/>
                  </a:ext>
                </a:extLst>
              </a:tr>
              <a:tr h="470197">
                <a:tc>
                  <a:txBody>
                    <a:bodyPr/>
                    <a:lstStyle/>
                    <a:p>
                      <a:r>
                        <a:rPr lang="sk-SK" sz="1000">
                          <a:effectLst/>
                        </a:rPr>
                        <a:t>V stĺpcoch Riziko a </a:t>
                      </a:r>
                      <a:r>
                        <a:rPr lang="sk-SK" sz="1000" noProof="0">
                          <a:effectLst/>
                        </a:rPr>
                        <a:t>Príležitosť</a:t>
                      </a:r>
                      <a:r>
                        <a:rPr lang="sk-SK" sz="1000">
                          <a:effectLst/>
                        </a:rPr>
                        <a:t> je kombinácia odpovedí „Áno“ a „Nie“ a zároveň jedna z odpovedí v stĺpci Miera rizika je uvedená ako „vysoká“</a:t>
                      </a:r>
                      <a:endParaRPr lang="sk-SK" dirty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A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6085045"/>
                  </a:ext>
                </a:extLst>
              </a:tr>
              <a:tr h="470197">
                <a:tc>
                  <a:txBody>
                    <a:bodyPr/>
                    <a:lstStyle/>
                    <a:p>
                      <a:r>
                        <a:rPr lang="sk-SK" sz="1000">
                          <a:effectLst/>
                        </a:rPr>
                        <a:t>V stĺpcoch Riziko a Príležitosť je kombinácia odpovedí „Áno“ a „Nie“ a zároveň žiadna z odpovedí v stĺpci Miera rizika nie je uvedená ako „vysoká“</a:t>
                      </a:r>
                      <a:endParaRPr lang="sk-SK" dirty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>
                          <a:effectLst/>
                        </a:rPr>
                        <a:t>B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9998040"/>
                  </a:ext>
                </a:extLst>
              </a:tr>
              <a:tr h="235099">
                <a:tc>
                  <a:txBody>
                    <a:bodyPr/>
                    <a:lstStyle/>
                    <a:p>
                      <a:r>
                        <a:rPr lang="sk-SK" sz="1000" dirty="0">
                          <a:effectLst/>
                        </a:rPr>
                        <a:t>Všetky odpovede na otázky v stĺpcoch Riziko a Príležitosť sú „Nie“</a:t>
                      </a:r>
                      <a:endParaRPr lang="sk-SK" dirty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effectLst/>
                        </a:rPr>
                        <a:t>C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7771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5328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gc3692f58e4_0_121"/>
          <p:cNvPicPr preferRelativeResize="0"/>
          <p:nvPr/>
        </p:nvPicPr>
        <p:blipFill rotWithShape="1">
          <a:blip r:embed="rId6">
            <a:alphaModFix/>
          </a:blip>
          <a:srcRect l="4111" r="4120"/>
          <a:stretch/>
        </p:blipFill>
        <p:spPr>
          <a:xfrm>
            <a:off x="628250" y="935975"/>
            <a:ext cx="3153172" cy="1635775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gc3692f58e4_0_121"/>
          <p:cNvSpPr txBox="1"/>
          <p:nvPr/>
        </p:nvSpPr>
        <p:spPr>
          <a:xfrm>
            <a:off x="933449" y="2819400"/>
            <a:ext cx="4327663" cy="6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25400" rIns="508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sk-SK" sz="2400" b="1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ĎAKUJEM ZA POZORNOSŤ</a:t>
            </a:r>
            <a:endParaRPr sz="2400" b="1" i="0" u="none" strike="noStrike" cap="none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21" name="Google Shape;421;gc3692f58e4_0_121"/>
          <p:cNvSpPr txBox="1"/>
          <p:nvPr/>
        </p:nvSpPr>
        <p:spPr>
          <a:xfrm>
            <a:off x="885823" y="3252118"/>
            <a:ext cx="4819237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2400"/>
              <a:buFont typeface="Calibri"/>
              <a:buNone/>
            </a:pPr>
            <a:r>
              <a:rPr lang="sk-SK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Rastislav Bílik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2400"/>
              <a:buFont typeface="Calibri"/>
              <a:buNone/>
            </a:pPr>
            <a:r>
              <a:rPr lang="sk-SK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PFM SAMRS</a:t>
            </a:r>
            <a:r>
              <a:rPr lang="sk-SK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Clr>
                <a:srgbClr val="558ED5"/>
              </a:buClr>
              <a:buSzPts val="2400"/>
            </a:pPr>
            <a:r>
              <a:rPr lang="sk-SK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e-mail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sk-SK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rastislav.bilik@slovakaid</a:t>
            </a:r>
            <a:r>
              <a:rPr lang="sk-SK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.sk</a:t>
            </a:r>
          </a:p>
          <a:p>
            <a:pPr lvl="0">
              <a:buClr>
                <a:srgbClr val="558ED5"/>
              </a:buClr>
              <a:buSzPts val="2400"/>
            </a:pPr>
            <a:endParaRPr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2400"/>
              <a:buFont typeface="Calibri"/>
              <a:buNone/>
            </a:pPr>
            <a:r>
              <a:rPr lang="en-US" sz="1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Slovenská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agentúra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pre </a:t>
            </a:r>
            <a:r>
              <a:rPr lang="en-US" sz="1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medzinárodnú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2400"/>
              <a:buFont typeface="Calibri"/>
              <a:buNone/>
            </a:pPr>
            <a:r>
              <a:rPr lang="en-US" sz="1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rozvojovú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spoluprácu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(SAMRS)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2400"/>
              <a:buFont typeface="Calibri"/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sk-SK" sz="1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alisády</a:t>
            </a:r>
            <a:r>
              <a:rPr lang="sk-SK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29</a:t>
            </a:r>
            <a:r>
              <a:rPr lang="sk-SK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>
                <a:solidFill>
                  <a:srgbClr val="C83734"/>
                </a:solidFill>
                <a:latin typeface="Calibri"/>
                <a:ea typeface="Calibri"/>
                <a:cs typeface="Calibri"/>
                <a:sym typeface="Calibri"/>
              </a:rPr>
              <a:t>|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811 0</a:t>
            </a:r>
            <a:r>
              <a:rPr lang="sk-SK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Bratislava </a:t>
            </a:r>
            <a:r>
              <a:rPr lang="en-US" sz="1400" b="0" i="0" u="none" strike="noStrike" cap="none" dirty="0">
                <a:solidFill>
                  <a:srgbClr val="C83734"/>
                </a:solidFill>
                <a:latin typeface="Calibri"/>
                <a:ea typeface="Calibri"/>
                <a:cs typeface="Calibri"/>
                <a:sym typeface="Calibri"/>
              </a:rPr>
              <a:t>| </a:t>
            </a:r>
            <a:r>
              <a:rPr lang="en-US" sz="1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				 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gc3692f58e4_0_121"/>
          <p:cNvSpPr txBox="1"/>
          <p:nvPr/>
        </p:nvSpPr>
        <p:spPr>
          <a:xfrm>
            <a:off x="5791200" y="4505325"/>
            <a:ext cx="186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www.slovakaid.sk</a:t>
            </a:r>
            <a:endParaRPr sz="1400" b="1" i="0" u="none" strike="noStrike" cap="non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2FB13CD9-5A5B-CEC6-2E38-F83FF749C7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61"/>
    </mc:Choice>
    <mc:Fallback>
      <p:transition spd="slow" advTm="15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c3692f58e4_0_25"/>
          <p:cNvSpPr txBox="1">
            <a:spLocks noGrp="1"/>
          </p:cNvSpPr>
          <p:nvPr>
            <p:ph type="subTitle" idx="4294967295"/>
          </p:nvPr>
        </p:nvSpPr>
        <p:spPr>
          <a:xfrm>
            <a:off x="178903" y="801190"/>
            <a:ext cx="8845175" cy="418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200"/>
              <a:buFont typeface="Arial"/>
              <a:buNone/>
            </a:pPr>
            <a:r>
              <a:rPr lang="sk-SK" sz="2400" b="1" i="0" u="none" strike="noStrike" cap="none" dirty="0">
                <a:solidFill>
                  <a:schemeClr val="accent1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Prierezové témy v ODA SR</a:t>
            </a:r>
            <a:endParaRPr sz="2400" b="1" i="0" u="none" strike="noStrike" cap="none" dirty="0">
              <a:solidFill>
                <a:schemeClr val="accent1">
                  <a:lumMod val="75000"/>
                </a:schemeClr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92" name="Google Shape;292;gc3692f58e4_0_25"/>
          <p:cNvSpPr txBox="1">
            <a:spLocks noGrp="1"/>
          </p:cNvSpPr>
          <p:nvPr>
            <p:ph type="subTitle" idx="4294967295"/>
          </p:nvPr>
        </p:nvSpPr>
        <p:spPr>
          <a:xfrm>
            <a:off x="178904" y="1391739"/>
            <a:ext cx="8658190" cy="3533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k-SK" altLang="sk-SK" sz="1600" dirty="0">
                <a:solidFill>
                  <a:srgbClr val="0B0C0C"/>
                </a:solidFill>
                <a:latin typeface="Source Sans Pro"/>
                <a:ea typeface="Source Sans Pro"/>
                <a:sym typeface="Arial"/>
              </a:rPr>
              <a:t>Strednodobá stratégia rozvojovej spolupráce SR na roky 2025 – 2030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k-SK" altLang="sk-SK" sz="1600" dirty="0">
                <a:solidFill>
                  <a:srgbClr val="0B0C0C"/>
                </a:solidFill>
                <a:latin typeface="Source Sans Pro"/>
                <a:ea typeface="Source Sans Pro"/>
                <a:sym typeface="Arial"/>
              </a:rPr>
              <a:t>Rovnosť žien a mužov (SDG č. 5 Rodová rovnosť)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k-SK" altLang="sk-SK" sz="1600" dirty="0">
                <a:solidFill>
                  <a:srgbClr val="0B0C0C"/>
                </a:solidFill>
                <a:latin typeface="Source Sans Pro"/>
                <a:ea typeface="Source Sans Pro"/>
                <a:sym typeface="Arial"/>
              </a:rPr>
              <a:t>Životné prostredie a zmena klímy (SDG č. 13 Ochrana klímy, SDG č. 15 Život na pevnine)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k-SK" altLang="sk-SK" sz="1600" dirty="0">
                <a:solidFill>
                  <a:srgbClr val="0B0C0C"/>
                </a:solidFill>
                <a:latin typeface="Source Sans Pro"/>
                <a:ea typeface="Source Sans Pro"/>
                <a:sym typeface="Arial"/>
              </a:rPr>
              <a:t>upravené Metodickým usmernením k prierezovým témam pre projekty rozvojovej spolupráce a </a:t>
            </a:r>
            <a:r>
              <a:rPr lang="sk-SK" altLang="sk-SK" sz="1600" dirty="0" err="1">
                <a:solidFill>
                  <a:srgbClr val="0B0C0C"/>
                </a:solidFill>
                <a:latin typeface="Source Sans Pro"/>
                <a:ea typeface="Source Sans Pro"/>
                <a:sym typeface="Arial"/>
              </a:rPr>
              <a:t>hum</a:t>
            </a:r>
            <a:r>
              <a:rPr lang="sk-SK" altLang="sk-SK" sz="1600" dirty="0">
                <a:solidFill>
                  <a:srgbClr val="0B0C0C"/>
                </a:solidFill>
                <a:latin typeface="Source Sans Pro"/>
                <a:ea typeface="Source Sans Pro"/>
                <a:sym typeface="Arial"/>
              </a:rPr>
              <a:t>. pomoci SR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sk-SK" altLang="sk-SK" sz="1600" dirty="0">
                <a:solidFill>
                  <a:srgbClr val="0B0C0C"/>
                </a:solidFill>
                <a:latin typeface="Source Sans Pro"/>
                <a:ea typeface="Source Sans Pro"/>
                <a:sym typeface="Arial"/>
              </a:rPr>
              <a:t>Príručky k prierezovým témam (dostupné v Metodickom usmernení)</a:t>
            </a:r>
            <a:endParaRPr lang="sk-SK" altLang="sk-SK" sz="1600" dirty="0">
              <a:solidFill>
                <a:srgbClr val="0B0C0C"/>
              </a:solidFill>
              <a:latin typeface="Source Sans Pro"/>
              <a:ea typeface="Source Sans Pro"/>
            </a:endParaRPr>
          </a:p>
        </p:txBody>
      </p:sp>
      <p:pic>
        <p:nvPicPr>
          <p:cNvPr id="295" name="Google Shape;295;gc3692f58e4_0_25"/>
          <p:cNvPicPr preferRelativeResize="0"/>
          <p:nvPr/>
        </p:nvPicPr>
        <p:blipFill rotWithShape="1">
          <a:blip r:embed="rId6">
            <a:alphaModFix/>
          </a:blip>
          <a:srcRect l="4287" r="4296"/>
          <a:stretch/>
        </p:blipFill>
        <p:spPr>
          <a:xfrm>
            <a:off x="5646275" y="0"/>
            <a:ext cx="1207168" cy="62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gc3692f58e4_0_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10400" y="125601"/>
            <a:ext cx="1826694" cy="503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153EF523-428B-D18A-8A20-4CC43C9901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965"/>
    </mc:Choice>
    <mc:Fallback>
      <p:transition spd="slow" advTm="76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c3692f58e4_0_51"/>
          <p:cNvSpPr txBox="1"/>
          <p:nvPr/>
        </p:nvSpPr>
        <p:spPr>
          <a:xfrm>
            <a:off x="510911" y="1250434"/>
            <a:ext cx="5738948" cy="264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sk-SK" sz="1600" dirty="0">
                <a:solidFill>
                  <a:srgbClr val="0B0C0C"/>
                </a:solidFill>
                <a:latin typeface="Source Sans Pro"/>
                <a:ea typeface="Source Sans Pro"/>
                <a:cs typeface="Source Sans Pro"/>
              </a:rPr>
              <a:t>Fáza plánovania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sk-SK" sz="1600" dirty="0">
                <a:solidFill>
                  <a:srgbClr val="0B0C0C"/>
                </a:solidFill>
                <a:latin typeface="Source Sans Pro"/>
                <a:ea typeface="Source Sans Pro"/>
                <a:cs typeface="Source Sans Pro"/>
              </a:rPr>
              <a:t>Fáza tvorby žiadosti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sk-SK" sz="1600" dirty="0">
                <a:solidFill>
                  <a:srgbClr val="0B0C0C"/>
                </a:solidFill>
                <a:latin typeface="Source Sans Pro"/>
                <a:ea typeface="Source Sans Pro"/>
                <a:cs typeface="Source Sans Pro"/>
              </a:rPr>
              <a:t>Fáza implementácie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sk-SK" sz="1600" dirty="0">
                <a:solidFill>
                  <a:srgbClr val="0B0C0C"/>
                </a:solidFill>
                <a:latin typeface="Source Sans Pro"/>
                <a:ea typeface="Source Sans Pro"/>
                <a:cs typeface="Source Sans Pro"/>
              </a:rPr>
              <a:t>Fáza monitoringu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sk-SK" sz="1600" dirty="0">
                <a:solidFill>
                  <a:srgbClr val="0B0C0C"/>
                </a:solidFill>
                <a:latin typeface="Source Sans Pro"/>
                <a:ea typeface="Source Sans Pro"/>
                <a:cs typeface="Source Sans Pro"/>
              </a:rPr>
              <a:t>Fáza hodnotenia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sk-SK" sz="1600" b="1" dirty="0">
                <a:solidFill>
                  <a:srgbClr val="0B0C0C"/>
                </a:solidFill>
                <a:latin typeface="Source Sans Pro"/>
                <a:ea typeface="Source Sans Pro"/>
                <a:cs typeface="Source Sans Pro"/>
              </a:rPr>
              <a:t>Bodované kritériá!</a:t>
            </a:r>
            <a:endParaRPr lang="sk-SK" altLang="sk-SK" b="1" dirty="0">
              <a:solidFill>
                <a:srgbClr val="0B0C0C"/>
              </a:solidFill>
              <a:latin typeface="Source Sans Pro"/>
              <a:ea typeface="Source Sans Pro"/>
              <a:cs typeface="Source Sans Pro"/>
            </a:endParaRPr>
          </a:p>
        </p:txBody>
      </p:sp>
      <p:pic>
        <p:nvPicPr>
          <p:cNvPr id="339" name="Google Shape;339;gc3692f58e4_0_51"/>
          <p:cNvPicPr preferRelativeResize="0"/>
          <p:nvPr/>
        </p:nvPicPr>
        <p:blipFill rotWithShape="1">
          <a:blip r:embed="rId6">
            <a:alphaModFix/>
          </a:blip>
          <a:srcRect l="4287" r="4296"/>
          <a:stretch/>
        </p:blipFill>
        <p:spPr>
          <a:xfrm>
            <a:off x="5646275" y="0"/>
            <a:ext cx="1207168" cy="62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gc3692f58e4_0_5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10400" y="125601"/>
            <a:ext cx="1826694" cy="5030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91;gc3692f58e4_0_25">
            <a:extLst>
              <a:ext uri="{FF2B5EF4-FFF2-40B4-BE49-F238E27FC236}">
                <a16:creationId xmlns:a16="http://schemas.microsoft.com/office/drawing/2014/main" id="{A2D7C1DC-9E06-C4D7-9A0E-F1C5A6D9222D}"/>
              </a:ext>
            </a:extLst>
          </p:cNvPr>
          <p:cNvSpPr txBox="1">
            <a:spLocks/>
          </p:cNvSpPr>
          <p:nvPr/>
        </p:nvSpPr>
        <p:spPr>
          <a:xfrm>
            <a:off x="178903" y="801190"/>
            <a:ext cx="8845175" cy="418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Clr>
                <a:srgbClr val="17375E"/>
              </a:buClr>
              <a:buFont typeface="Arial"/>
              <a:buNone/>
            </a:pPr>
            <a:r>
              <a:rPr lang="sk-SK" sz="2400" b="1" dirty="0">
                <a:solidFill>
                  <a:schemeClr val="accent1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Prierezové témy v žiadostiach o dotáciu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7E6904B8-F1BD-69CC-202D-AF5DAC9FEC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218"/>
    </mc:Choice>
    <mc:Fallback>
      <p:transition spd="slow" advTm="153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>
          <a:extLst>
            <a:ext uri="{FF2B5EF4-FFF2-40B4-BE49-F238E27FC236}">
              <a16:creationId xmlns:a16="http://schemas.microsoft.com/office/drawing/2014/main" id="{0B6DB1D4-CE9C-3BA3-96F8-52BCE82BA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c3692f58e4_0_51">
            <a:extLst>
              <a:ext uri="{FF2B5EF4-FFF2-40B4-BE49-F238E27FC236}">
                <a16:creationId xmlns:a16="http://schemas.microsoft.com/office/drawing/2014/main" id="{BFC8552B-785D-BEF1-D56C-0682D7E7267F}"/>
              </a:ext>
            </a:extLst>
          </p:cNvPr>
          <p:cNvSpPr txBox="1"/>
          <p:nvPr/>
        </p:nvSpPr>
        <p:spPr>
          <a:xfrm>
            <a:off x="510911" y="1250434"/>
            <a:ext cx="5738948" cy="3091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sk-SK" sz="1600" dirty="0">
                <a:solidFill>
                  <a:srgbClr val="0B0C0C"/>
                </a:solidFill>
                <a:latin typeface="Source Sans Pro"/>
                <a:ea typeface="Source Sans Pro"/>
                <a:cs typeface="Source Sans Pro"/>
              </a:rPr>
              <a:t>4. Stručný popis projektu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sk-SK" sz="1600" dirty="0">
                <a:solidFill>
                  <a:srgbClr val="0B0C0C"/>
                </a:solidFill>
                <a:latin typeface="Source Sans Pro"/>
                <a:ea typeface="Source Sans Pro"/>
                <a:cs typeface="Source Sans Pro"/>
              </a:rPr>
              <a:t>6. Popis východiskovej situácie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sk-SK" sz="1600" dirty="0">
                <a:solidFill>
                  <a:srgbClr val="0B0C0C"/>
                </a:solidFill>
                <a:latin typeface="Source Sans Pro"/>
                <a:ea typeface="Source Sans Pro"/>
                <a:cs typeface="Source Sans Pro"/>
              </a:rPr>
              <a:t>7. Cieľová skupina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sk-SK" sz="1600" dirty="0">
                <a:solidFill>
                  <a:srgbClr val="0B0C0C"/>
                </a:solidFill>
                <a:latin typeface="Source Sans Pro"/>
                <a:ea typeface="Source Sans Pro"/>
                <a:cs typeface="Source Sans Pro"/>
              </a:rPr>
              <a:t>8. Spôsob realizácie projektu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sk-SK" sz="1600" dirty="0">
                <a:solidFill>
                  <a:srgbClr val="0B0C0C"/>
                </a:solidFill>
                <a:latin typeface="Source Sans Pro"/>
                <a:ea typeface="Source Sans Pro"/>
                <a:cs typeface="Source Sans Pro"/>
              </a:rPr>
              <a:t>9. Situácia po realizácii projektu a udržateľnosť projektu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sk-SK" sz="1600" dirty="0">
                <a:solidFill>
                  <a:srgbClr val="0B0C0C"/>
                </a:solidFill>
                <a:latin typeface="Source Sans Pro"/>
                <a:ea typeface="Source Sans Pro"/>
                <a:cs typeface="Source Sans Pro"/>
              </a:rPr>
              <a:t>10. Odborná a administratívna kapacita žiadateľa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sk-SK" sz="1600" dirty="0">
                <a:solidFill>
                  <a:srgbClr val="0B0C0C"/>
                </a:solidFill>
                <a:latin typeface="Source Sans Pro"/>
                <a:ea typeface="Source Sans Pro"/>
                <a:cs typeface="Source Sans Pro"/>
              </a:rPr>
              <a:t>11. Identifikácia rizík a prostriedky na ich elimináciu</a:t>
            </a:r>
          </a:p>
          <a:p>
            <a:pPr marL="1714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altLang="sk-SK" sz="1600" dirty="0">
                <a:solidFill>
                  <a:srgbClr val="0B0C0C"/>
                </a:solidFill>
                <a:latin typeface="Source Sans Pro"/>
                <a:ea typeface="Source Sans Pro"/>
                <a:cs typeface="Source Sans Pro"/>
              </a:rPr>
              <a:t>+ formulár Kategorizácie žiadosti z pohľadu prierezových tém</a:t>
            </a:r>
            <a:endParaRPr lang="sk-SK" altLang="sk-SK" dirty="0">
              <a:solidFill>
                <a:srgbClr val="0B0C0C"/>
              </a:solidFill>
              <a:latin typeface="Source Sans Pro"/>
              <a:ea typeface="Source Sans Pro"/>
              <a:cs typeface="Source Sans Pro"/>
            </a:endParaRPr>
          </a:p>
        </p:txBody>
      </p:sp>
      <p:pic>
        <p:nvPicPr>
          <p:cNvPr id="339" name="Google Shape;339;gc3692f58e4_0_51">
            <a:extLst>
              <a:ext uri="{FF2B5EF4-FFF2-40B4-BE49-F238E27FC236}">
                <a16:creationId xmlns:a16="http://schemas.microsoft.com/office/drawing/2014/main" id="{5458F7C0-CBE5-0B47-9D03-61674BB25D5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287" r="4296"/>
          <a:stretch/>
        </p:blipFill>
        <p:spPr>
          <a:xfrm>
            <a:off x="5646275" y="0"/>
            <a:ext cx="1207168" cy="62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gc3692f58e4_0_51">
            <a:extLst>
              <a:ext uri="{FF2B5EF4-FFF2-40B4-BE49-F238E27FC236}">
                <a16:creationId xmlns:a16="http://schemas.microsoft.com/office/drawing/2014/main" id="{671082E7-7E41-A59B-2B7B-3468696E35F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10400" y="125601"/>
            <a:ext cx="1826694" cy="5030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91;gc3692f58e4_0_25">
            <a:extLst>
              <a:ext uri="{FF2B5EF4-FFF2-40B4-BE49-F238E27FC236}">
                <a16:creationId xmlns:a16="http://schemas.microsoft.com/office/drawing/2014/main" id="{C0EA7C8C-4358-2400-FB8C-D50A7BAE8702}"/>
              </a:ext>
            </a:extLst>
          </p:cNvPr>
          <p:cNvSpPr txBox="1">
            <a:spLocks/>
          </p:cNvSpPr>
          <p:nvPr/>
        </p:nvSpPr>
        <p:spPr>
          <a:xfrm>
            <a:off x="178903" y="801190"/>
            <a:ext cx="8845175" cy="418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Clr>
                <a:srgbClr val="17375E"/>
              </a:buClr>
              <a:buFont typeface="Arial"/>
              <a:buNone/>
            </a:pPr>
            <a:r>
              <a:rPr lang="sk-SK" sz="2400" b="1" dirty="0">
                <a:solidFill>
                  <a:schemeClr val="accent1">
                    <a:lumMod val="75000"/>
                  </a:schemeClr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Prierezové témy v žiadostiach o dotáciu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B20125DB-282F-7A8F-BBD9-C6257F6701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72067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854"/>
    </mc:Choice>
    <mc:Fallback>
      <p:transition spd="slow" advTm="143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gc3692f58e4_0_156"/>
          <p:cNvPicPr preferRelativeResize="0"/>
          <p:nvPr/>
        </p:nvPicPr>
        <p:blipFill rotWithShape="1">
          <a:blip r:embed="rId5">
            <a:alphaModFix/>
          </a:blip>
          <a:srcRect l="4287" r="4296"/>
          <a:stretch/>
        </p:blipFill>
        <p:spPr>
          <a:xfrm>
            <a:off x="5646275" y="0"/>
            <a:ext cx="1207168" cy="62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c3692f58e4_0_15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10400" y="125601"/>
            <a:ext cx="1826694" cy="50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E6D030D5-6261-CC15-0742-415A3BA68D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769973"/>
            <a:ext cx="9144000" cy="3387739"/>
          </a:xfrm>
          <a:prstGeom prst="rect">
            <a:avLst/>
          </a:prstGeom>
        </p:spPr>
      </p:pic>
      <p:sp>
        <p:nvSpPr>
          <p:cNvPr id="5" name="Google Shape;266;gc3692f58e4_0_156">
            <a:extLst>
              <a:ext uri="{FF2B5EF4-FFF2-40B4-BE49-F238E27FC236}">
                <a16:creationId xmlns:a16="http://schemas.microsoft.com/office/drawing/2014/main" id="{F6231200-8FF1-04DB-E16E-23431677EE85}"/>
              </a:ext>
            </a:extLst>
          </p:cNvPr>
          <p:cNvSpPr txBox="1">
            <a:spLocks/>
          </p:cNvSpPr>
          <p:nvPr/>
        </p:nvSpPr>
        <p:spPr>
          <a:xfrm>
            <a:off x="822908" y="761323"/>
            <a:ext cx="8200845" cy="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Clr>
                <a:srgbClr val="17375E"/>
              </a:buClr>
              <a:buFont typeface="Arial"/>
              <a:buNone/>
            </a:pPr>
            <a:r>
              <a:rPr lang="sk-SK" sz="2400" b="1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Formulár kategorizácie z hľadiska prierezových tém</a:t>
            </a: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F3F6D9A7-A63B-812F-D870-0E0D8E318F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45294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91"/>
    </mc:Choice>
    <mc:Fallback>
      <p:transition spd="slow" advTm="21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c3692f58e4_0_156"/>
          <p:cNvSpPr txBox="1">
            <a:spLocks noGrp="1"/>
          </p:cNvSpPr>
          <p:nvPr>
            <p:ph type="subTitle" idx="4294967295"/>
          </p:nvPr>
        </p:nvSpPr>
        <p:spPr>
          <a:xfrm>
            <a:off x="830342" y="1068465"/>
            <a:ext cx="8200845" cy="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200"/>
              <a:buFont typeface="Arial"/>
              <a:buNone/>
            </a:pPr>
            <a:r>
              <a:rPr lang="sk-SK" sz="2400" b="1" i="0" u="none" strike="noStrike" cap="none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Rovnosť žien a mužov</a:t>
            </a:r>
          </a:p>
        </p:txBody>
      </p:sp>
      <p:sp>
        <p:nvSpPr>
          <p:cNvPr id="267" name="Google Shape;267;gc3692f58e4_0_156"/>
          <p:cNvSpPr txBox="1"/>
          <p:nvPr/>
        </p:nvSpPr>
        <p:spPr>
          <a:xfrm>
            <a:off x="830342" y="1840365"/>
            <a:ext cx="7566704" cy="2744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>
              <a:buSzPts val="1800"/>
            </a:pPr>
            <a:r>
              <a:rPr lang="sk-SK" sz="1600" b="1" dirty="0">
                <a:solidFill>
                  <a:schemeClr val="tx1"/>
                </a:solidFill>
                <a:latin typeface="Source Sans Pro"/>
                <a:ea typeface="Source Sans Pro"/>
              </a:rPr>
              <a:t>Pri prierezovej téme Rovnosť žien a mužov existujú kategórie projektov:</a:t>
            </a:r>
            <a:endParaRPr lang="en-US" sz="1600" dirty="0">
              <a:solidFill>
                <a:schemeClr val="tx1"/>
              </a:solidFill>
            </a:endParaRPr>
          </a:p>
          <a:p>
            <a:pPr>
              <a:buSzPts val="1800"/>
            </a:pPr>
            <a:endParaRPr lang="sk-SK" sz="1600" b="1" dirty="0">
              <a:solidFill>
                <a:schemeClr val="tx1"/>
              </a:solidFill>
              <a:latin typeface="Source Sans Pro"/>
              <a:ea typeface="Source Sans Pro"/>
            </a:endParaRPr>
          </a:p>
          <a:p>
            <a:pPr>
              <a:buSzPts val="1800"/>
            </a:pPr>
            <a:r>
              <a:rPr lang="sk-SK" sz="1600" dirty="0">
                <a:solidFill>
                  <a:schemeClr val="tx1"/>
                </a:solidFill>
                <a:latin typeface="Source Sans Pro"/>
                <a:ea typeface="Source Sans Pro"/>
              </a:rPr>
              <a:t>A: Žiadosť špecificky zameraná na zlepšovanie rovnosti žien a mužov</a:t>
            </a:r>
            <a:endParaRPr lang="sk-SK" sz="1600" dirty="0">
              <a:solidFill>
                <a:schemeClr val="tx1"/>
              </a:solidFill>
            </a:endParaRPr>
          </a:p>
          <a:p>
            <a:pPr>
              <a:buSzPts val="1800"/>
            </a:pPr>
            <a:endParaRPr lang="sk-SK" sz="1600" dirty="0">
              <a:solidFill>
                <a:schemeClr val="tx1"/>
              </a:solidFill>
              <a:latin typeface="Source Sans Pro"/>
              <a:ea typeface="Source Sans Pro"/>
            </a:endParaRPr>
          </a:p>
          <a:p>
            <a:pPr>
              <a:buSzPts val="1800"/>
            </a:pPr>
            <a:r>
              <a:rPr lang="sk-SK" sz="1600" dirty="0">
                <a:solidFill>
                  <a:schemeClr val="tx1"/>
                </a:solidFill>
                <a:latin typeface="Source Sans Pro"/>
                <a:ea typeface="Source Sans Pro"/>
              </a:rPr>
              <a:t>B: Žiadosť s pozitívnym vplyvom na rovnosť žien a mužov</a:t>
            </a:r>
            <a:endParaRPr lang="sk-SK" sz="1600" dirty="0">
              <a:solidFill>
                <a:schemeClr val="tx1"/>
              </a:solidFill>
            </a:endParaRPr>
          </a:p>
          <a:p>
            <a:pPr>
              <a:buSzPts val="1800"/>
            </a:pPr>
            <a:endParaRPr lang="sk-SK" sz="1600" dirty="0">
              <a:solidFill>
                <a:schemeClr val="tx1"/>
              </a:solidFill>
              <a:latin typeface="Source Sans Pro"/>
              <a:ea typeface="Source Sans Pro"/>
            </a:endParaRPr>
          </a:p>
          <a:p>
            <a:pPr>
              <a:buSzPts val="1800"/>
            </a:pPr>
            <a:r>
              <a:rPr lang="sk-SK" sz="1600" dirty="0">
                <a:solidFill>
                  <a:schemeClr val="tx1"/>
                </a:solidFill>
                <a:latin typeface="Source Sans Pro"/>
                <a:ea typeface="Source Sans Pro"/>
              </a:rPr>
              <a:t>C: Žiadosť neutrálna z hľadiska vplyvu na rovnosť žien a mužov</a:t>
            </a:r>
            <a:endParaRPr lang="sk-SK" sz="1600" b="1" dirty="0">
              <a:solidFill>
                <a:schemeClr val="tx1"/>
              </a:solidFill>
              <a:latin typeface="Source Sans Pro"/>
              <a:ea typeface="Source Sans Pro"/>
            </a:endParaRPr>
          </a:p>
          <a:p>
            <a:pPr>
              <a:buSzPts val="1800"/>
            </a:pPr>
            <a:endParaRPr lang="sk-SK" sz="1600" dirty="0">
              <a:solidFill>
                <a:srgbClr val="195091"/>
              </a:solidFill>
              <a:latin typeface="Source Sans Pro"/>
              <a:ea typeface="Source Sans Pro"/>
            </a:endParaRPr>
          </a:p>
          <a:p>
            <a:r>
              <a:rPr lang="sk-SK" sz="1600" dirty="0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D:</a:t>
            </a:r>
            <a:r>
              <a:rPr lang="sk-SK" sz="1600" b="1" dirty="0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sk-SK" sz="1600" dirty="0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Žiadosť posilňujúca nerovnosť žien a mužov</a:t>
            </a:r>
          </a:p>
        </p:txBody>
      </p:sp>
      <p:pic>
        <p:nvPicPr>
          <p:cNvPr id="271" name="Google Shape;271;gc3692f58e4_0_156"/>
          <p:cNvPicPr preferRelativeResize="0"/>
          <p:nvPr/>
        </p:nvPicPr>
        <p:blipFill rotWithShape="1">
          <a:blip r:embed="rId5">
            <a:alphaModFix/>
          </a:blip>
          <a:srcRect l="4287" r="4296"/>
          <a:stretch/>
        </p:blipFill>
        <p:spPr>
          <a:xfrm>
            <a:off x="5646275" y="0"/>
            <a:ext cx="1207168" cy="62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c3692f58e4_0_15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10400" y="125601"/>
            <a:ext cx="1826694" cy="50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Zvuk 13">
            <a:hlinkClick r:id="" action="ppaction://media"/>
            <a:extLst>
              <a:ext uri="{FF2B5EF4-FFF2-40B4-BE49-F238E27FC236}">
                <a16:creationId xmlns:a16="http://schemas.microsoft.com/office/drawing/2014/main" id="{B4E43813-ECFD-3754-5B48-3D888AF074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83880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639"/>
    </mc:Choice>
    <mc:Fallback>
      <p:transition spd="slow" advTm="76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c3692f58e4_0_156"/>
          <p:cNvSpPr txBox="1"/>
          <p:nvPr/>
        </p:nvSpPr>
        <p:spPr>
          <a:xfrm>
            <a:off x="1335087" y="2160656"/>
            <a:ext cx="7566704" cy="2744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>
              <a:buSzPts val="1800"/>
            </a:pPr>
            <a:endParaRPr lang="sk-SK" sz="1800" b="1">
              <a:solidFill>
                <a:srgbClr val="195091"/>
              </a:solidFill>
              <a:latin typeface="Source Sans Pro"/>
              <a:ea typeface="Source Sans Pro"/>
            </a:endParaRPr>
          </a:p>
        </p:txBody>
      </p:sp>
      <p:pic>
        <p:nvPicPr>
          <p:cNvPr id="271" name="Google Shape;271;gc3692f58e4_0_156"/>
          <p:cNvPicPr preferRelativeResize="0"/>
          <p:nvPr/>
        </p:nvPicPr>
        <p:blipFill rotWithShape="1">
          <a:blip r:embed="rId3">
            <a:alphaModFix/>
          </a:blip>
          <a:srcRect l="4287" r="4296"/>
          <a:stretch/>
        </p:blipFill>
        <p:spPr>
          <a:xfrm>
            <a:off x="5646275" y="0"/>
            <a:ext cx="1207168" cy="62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c3692f58e4_0_1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0400" y="125601"/>
            <a:ext cx="1826694" cy="50304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c3692f58e4_0_156"/>
          <p:cNvSpPr/>
          <p:nvPr/>
        </p:nvSpPr>
        <p:spPr>
          <a:xfrm>
            <a:off x="985800" y="2268486"/>
            <a:ext cx="216900" cy="210900"/>
          </a:xfrm>
          <a:prstGeom prst="rect">
            <a:avLst/>
          </a:prstGeom>
          <a:solidFill>
            <a:srgbClr val="DA20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gc3692f58e4_0_156"/>
          <p:cNvSpPr/>
          <p:nvPr/>
        </p:nvSpPr>
        <p:spPr>
          <a:xfrm>
            <a:off x="985788" y="2984187"/>
            <a:ext cx="216900" cy="210900"/>
          </a:xfrm>
          <a:prstGeom prst="rect">
            <a:avLst/>
          </a:prstGeom>
          <a:solidFill>
            <a:srgbClr val="DA20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gc3692f58e4_0_156"/>
          <p:cNvSpPr/>
          <p:nvPr/>
        </p:nvSpPr>
        <p:spPr>
          <a:xfrm>
            <a:off x="985800" y="3538132"/>
            <a:ext cx="216900" cy="210900"/>
          </a:xfrm>
          <a:prstGeom prst="rect">
            <a:avLst/>
          </a:prstGeom>
          <a:solidFill>
            <a:srgbClr val="DA20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A3100B8-B683-B92F-B646-448C88A29F1D}"/>
              </a:ext>
            </a:extLst>
          </p:cNvPr>
          <p:cNvGraphicFramePr>
            <a:graphicFrameLocks noGrp="1"/>
          </p:cNvGraphicFramePr>
          <p:nvPr/>
        </p:nvGraphicFramePr>
        <p:xfrm>
          <a:off x="11212" y="798012"/>
          <a:ext cx="9106010" cy="43745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400952">
                  <a:extLst>
                    <a:ext uri="{9D8B030D-6E8A-4147-A177-3AD203B41FA5}">
                      <a16:colId xmlns:a16="http://schemas.microsoft.com/office/drawing/2014/main" val="1508778583"/>
                    </a:ext>
                  </a:extLst>
                </a:gridCol>
                <a:gridCol w="6393656">
                  <a:extLst>
                    <a:ext uri="{9D8B030D-6E8A-4147-A177-3AD203B41FA5}">
                      <a16:colId xmlns:a16="http://schemas.microsoft.com/office/drawing/2014/main" val="3264031569"/>
                    </a:ext>
                  </a:extLst>
                </a:gridCol>
                <a:gridCol w="311402">
                  <a:extLst>
                    <a:ext uri="{9D8B030D-6E8A-4147-A177-3AD203B41FA5}">
                      <a16:colId xmlns:a16="http://schemas.microsoft.com/office/drawing/2014/main" val="763180290"/>
                    </a:ext>
                  </a:extLst>
                </a:gridCol>
              </a:tblGrid>
              <a:tr h="300496">
                <a:tc rowSpan="4">
                  <a:txBody>
                    <a:bodyPr/>
                    <a:lstStyle/>
                    <a:p>
                      <a:r>
                        <a:rPr lang="sk-SK" noProof="0">
                          <a:effectLst/>
                        </a:rPr>
                        <a:t>1. Popis východiskovej situácie:</a:t>
                      </a:r>
                    </a:p>
                    <a:p>
                      <a:endParaRPr lang="sk-SK" noProof="0">
                        <a:effectLst/>
                      </a:endParaRPr>
                    </a:p>
                  </a:txBody>
                  <a:tcPr marL="68580" marR="68580" marT="0" marB="0" anchor="ctr">
                    <a:lnL w="6350">
                      <a:solidFill>
                        <a:schemeClr val="bg1"/>
                      </a:solidFill>
                    </a:lnL>
                    <a:lnR w="3175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sk-SK" sz="1000" b="0" i="0" u="none" strike="noStrike" cap="none" noProof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Je špecificky zameraný na zlepšenie postavenie žien alebo odstránenie nerovnosti mužov a žien v určitej oblasti.</a:t>
                      </a: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R w="3175">
                      <a:solidFill>
                        <a:schemeClr val="bg1"/>
                      </a:solidFill>
                    </a:lnR>
                    <a:lnT w="3175">
                      <a:solidFill>
                        <a:schemeClr val="bg1"/>
                      </a:solidFill>
                    </a:lnT>
                    <a:lnB w="3175">
                      <a:solidFill>
                        <a:schemeClr val="bg1"/>
                      </a:solidFill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3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9317268"/>
                  </a:ext>
                </a:extLst>
              </a:tr>
              <a:tr h="417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Obsahuje okrem celkovej analýzy aj popis rozdielnych potrieb mužov a žien, resp. identifikáciu nerovností, ktorým čelia.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R w="3175">
                      <a:solidFill>
                        <a:schemeClr val="bg1"/>
                      </a:solidFill>
                    </a:lnR>
                    <a:lnT w="3175">
                      <a:solidFill>
                        <a:schemeClr val="bg1"/>
                      </a:solidFill>
                    </a:lnT>
                    <a:lnB w="3175">
                      <a:solidFill>
                        <a:schemeClr val="bg1"/>
                      </a:solidFill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2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180642"/>
                  </a:ext>
                </a:extLst>
              </a:tr>
              <a:tr h="3078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Popisuje potreby celej populácie bez potreby rozdelenia na mužov a ženy.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R w="3175">
                      <a:solidFill>
                        <a:schemeClr val="bg1"/>
                      </a:solidFill>
                    </a:lnR>
                    <a:lnT w="3175">
                      <a:solidFill>
                        <a:schemeClr val="bg1"/>
                      </a:solidFill>
                    </a:lnT>
                    <a:lnB w="3175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0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1746502"/>
                  </a:ext>
                </a:extLst>
              </a:tr>
              <a:tr h="3078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Obsahuje prvky posilňujúce rodovú nerovnosť.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R w="3175">
                      <a:solidFill>
                        <a:schemeClr val="bg1"/>
                      </a:solidFill>
                    </a:lnR>
                    <a:lnT w="3175">
                      <a:solidFill>
                        <a:schemeClr val="bg1"/>
                      </a:solidFill>
                    </a:lnT>
                    <a:lnB w="3175">
                      <a:solidFill>
                        <a:schemeClr val="bg1"/>
                      </a:solidFill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-1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2245709"/>
                  </a:ext>
                </a:extLst>
              </a:tr>
              <a:tr h="300496">
                <a:tc rowSpan="4">
                  <a:txBody>
                    <a:bodyPr/>
                    <a:lstStyle/>
                    <a:p>
                      <a:r>
                        <a:rPr lang="sk-SK" noProof="0" dirty="0">
                          <a:effectLst/>
                        </a:rPr>
                        <a:t>2. Zapojenie žien do prípravy projektu</a:t>
                      </a:r>
                    </a:p>
                  </a:txBody>
                  <a:tcPr marL="68580" marR="68580" marT="0" marB="0" anchor="ctr">
                    <a:lnL w="6350">
                      <a:solidFill>
                        <a:schemeClr val="bg1"/>
                      </a:solidFill>
                    </a:lnL>
                    <a:lnR w="3175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Ženy boli prednostne zapojené do analýzy východiskovej situácie a konzultácií o realizácii a plánovaných dopadoch projektu.</a:t>
                      </a:r>
                    </a:p>
                    <a:p>
                      <a:pPr lvl="0">
                        <a:spcAft>
                          <a:spcPts val="300"/>
                        </a:spcAft>
                        <a:buNone/>
                      </a:pPr>
                      <a:endParaRPr lang="sk-SK" sz="1000" noProof="0">
                        <a:effectLst/>
                      </a:endParaRP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R w="3175">
                      <a:solidFill>
                        <a:schemeClr val="bg1"/>
                      </a:solidFill>
                    </a:lnR>
                    <a:lnT w="3175">
                      <a:solidFill>
                        <a:schemeClr val="bg1"/>
                      </a:solidFill>
                    </a:lnT>
                    <a:lnB w="3175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3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8097890"/>
                  </a:ext>
                </a:extLst>
              </a:tr>
              <a:tr h="3004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Pri analýze východiskovej situácie, realizácie a plánovaných dopadov bolo zabezpečené, aby boli zahrnuté názory/perspektíva žien aj mužov.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R w="3175">
                      <a:solidFill>
                        <a:schemeClr val="bg1"/>
                      </a:solidFill>
                    </a:lnR>
                    <a:lnT w="3175">
                      <a:solidFill>
                        <a:schemeClr val="bg1"/>
                      </a:solidFill>
                    </a:lnT>
                    <a:lnB w="3175">
                      <a:solidFill>
                        <a:schemeClr val="bg1"/>
                      </a:solidFill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2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0567696"/>
                  </a:ext>
                </a:extLst>
              </a:tr>
              <a:tr h="3004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Pri analýze východiskovej situácie, realizácie a plánovaných dopadov projektu nebol braný špecifický ohľad na to, či boli zahrnuté názory/perspektíva žien alebo mužov.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R w="3175">
                      <a:solidFill>
                        <a:schemeClr val="bg1"/>
                      </a:solidFill>
                    </a:lnR>
                    <a:lnT w="3175">
                      <a:solidFill>
                        <a:schemeClr val="bg1"/>
                      </a:solidFill>
                    </a:lnT>
                    <a:lnB w="3175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0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0229462"/>
                  </a:ext>
                </a:extLst>
              </a:tr>
              <a:tr h="3004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Perspektíva/názory žien neboli zahrnuté do procesu analýzy východiskovej situácie alebo konzultácií o realizácii a plánovaných dopadoch projektu.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R w="3175">
                      <a:solidFill>
                        <a:schemeClr val="bg1"/>
                      </a:solidFill>
                    </a:lnR>
                    <a:lnT w="3175">
                      <a:solidFill>
                        <a:schemeClr val="bg1"/>
                      </a:solidFill>
                    </a:lnT>
                    <a:lnB w="3175">
                      <a:solidFill>
                        <a:schemeClr val="bg1"/>
                      </a:solidFill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-1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5812590"/>
                  </a:ext>
                </a:extLst>
              </a:tr>
              <a:tr h="300496">
                <a:tc rowSpan="4">
                  <a:txBody>
                    <a:bodyPr/>
                    <a:lstStyle/>
                    <a:p>
                      <a:r>
                        <a:rPr lang="sk-SK" noProof="0">
                          <a:effectLst/>
                        </a:rPr>
                        <a:t>3. Cieľové skupiny projektu</a:t>
                      </a:r>
                    </a:p>
                  </a:txBody>
                  <a:tcPr marL="68580" marR="68580" marT="0" marB="0" anchor="ctr">
                    <a:lnL w="6350">
                      <a:solidFill>
                        <a:schemeClr val="bg1"/>
                      </a:solidFill>
                    </a:lnL>
                    <a:lnR w="3175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Projekt sa špecificky zameriava na posilňovanie postavenia žien (alebo naopak mužov) v oblastiach, v ktorých čelia znevýhodneniu pri prístupe k právam alebo zdrojom (financiám, službám a pod.)</a:t>
                      </a:r>
                    </a:p>
                    <a:p>
                      <a:pPr lvl="0">
                        <a:spcAft>
                          <a:spcPts val="300"/>
                        </a:spcAft>
                        <a:buNone/>
                      </a:pPr>
                      <a:endParaRPr lang="sk-SK" sz="1000" noProof="0">
                        <a:effectLst/>
                      </a:endParaRP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R w="3175">
                      <a:solidFill>
                        <a:schemeClr val="bg1"/>
                      </a:solidFill>
                    </a:lnR>
                    <a:lnT w="3175">
                      <a:solidFill>
                        <a:schemeClr val="bg1"/>
                      </a:solidFill>
                    </a:lnT>
                    <a:lnB w="3175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3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9760486"/>
                  </a:ext>
                </a:extLst>
              </a:tr>
              <a:tr h="3004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Zraniteľné skupiny žien, resp. mužov sú identifikované v rámci širšej cieľovej skupiny a zahrnuté do cieľovej skupiny projektu.</a:t>
                      </a:r>
                    </a:p>
                    <a:p>
                      <a:pPr lvl="0">
                        <a:spcAft>
                          <a:spcPts val="300"/>
                        </a:spcAft>
                        <a:buNone/>
                      </a:pPr>
                      <a:endParaRPr lang="sk-SK" sz="1000" noProof="0">
                        <a:effectLst/>
                      </a:endParaRP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R w="3175">
                      <a:solidFill>
                        <a:schemeClr val="bg1"/>
                      </a:solidFill>
                    </a:lnR>
                    <a:lnT w="3175">
                      <a:solidFill>
                        <a:schemeClr val="bg1"/>
                      </a:solidFill>
                    </a:lnT>
                    <a:lnB w="3175">
                      <a:solidFill>
                        <a:schemeClr val="bg1"/>
                      </a:solidFill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2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6796266"/>
                  </a:ext>
                </a:extLst>
              </a:tr>
              <a:tr h="3298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Cieľová skupina je všeobecne popísaná, bez potreby identifikovať znevýhodnené skupiny žien (resp. mužov).</a:t>
                      </a:r>
                    </a:p>
                    <a:p>
                      <a:pPr lvl="0">
                        <a:spcAft>
                          <a:spcPts val="300"/>
                        </a:spcAft>
                        <a:buNone/>
                      </a:pPr>
                      <a:endParaRPr lang="sk-SK" sz="1000" noProof="0">
                        <a:effectLst/>
                      </a:endParaRP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R w="3175">
                      <a:solidFill>
                        <a:schemeClr val="bg1"/>
                      </a:solidFill>
                    </a:lnR>
                    <a:lnT w="3175">
                      <a:solidFill>
                        <a:schemeClr val="bg1"/>
                      </a:solidFill>
                    </a:lnT>
                    <a:lnB w="3175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0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5157454"/>
                  </a:ext>
                </a:extLst>
              </a:tr>
              <a:tr h="2931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sk-SK" sz="1000" b="0" noProof="0">
                          <a:solidFill>
                            <a:schemeClr val="tx1"/>
                          </a:solidFill>
                          <a:effectLst/>
                        </a:rPr>
                        <a:t>Cieľová skupina nezahŕňa ženy.</a:t>
                      </a:r>
                      <a:endParaRPr lang="sk-SK" b="0" noProof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R w="3175">
                      <a:solidFill>
                        <a:schemeClr val="bg1"/>
                      </a:solidFill>
                    </a:lnR>
                    <a:lnT w="3175">
                      <a:solidFill>
                        <a:schemeClr val="bg1"/>
                      </a:solidFill>
                    </a:lnT>
                    <a:lnB w="3175">
                      <a:solidFill>
                        <a:schemeClr val="bg1"/>
                      </a:solidFill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sk-SK" sz="1000" noProof="0" dirty="0">
                          <a:effectLst/>
                        </a:rPr>
                        <a:t>-1</a:t>
                      </a:r>
                      <a:endParaRPr lang="sk-SK" noProof="0" dirty="0">
                        <a:effectLst/>
                      </a:endParaRPr>
                    </a:p>
                  </a:txBody>
                  <a:tcPr marL="68580" marR="68580" marT="0" marB="0">
                    <a:lnL w="3175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697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0757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gc3692f58e4_0_156"/>
          <p:cNvPicPr preferRelativeResize="0"/>
          <p:nvPr/>
        </p:nvPicPr>
        <p:blipFill rotWithShape="1">
          <a:blip r:embed="rId3">
            <a:alphaModFix/>
          </a:blip>
          <a:srcRect l="4287" r="4296"/>
          <a:stretch/>
        </p:blipFill>
        <p:spPr>
          <a:xfrm>
            <a:off x="5646275" y="0"/>
            <a:ext cx="1207168" cy="62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c3692f58e4_0_1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0400" y="125601"/>
            <a:ext cx="1826694" cy="50304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c3692f58e4_0_156"/>
          <p:cNvSpPr/>
          <p:nvPr/>
        </p:nvSpPr>
        <p:spPr>
          <a:xfrm>
            <a:off x="985800" y="2268486"/>
            <a:ext cx="216900" cy="210900"/>
          </a:xfrm>
          <a:prstGeom prst="rect">
            <a:avLst/>
          </a:prstGeom>
          <a:solidFill>
            <a:srgbClr val="DA20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gc3692f58e4_0_156"/>
          <p:cNvSpPr/>
          <p:nvPr/>
        </p:nvSpPr>
        <p:spPr>
          <a:xfrm>
            <a:off x="985788" y="2984187"/>
            <a:ext cx="216900" cy="210900"/>
          </a:xfrm>
          <a:prstGeom prst="rect">
            <a:avLst/>
          </a:prstGeom>
          <a:solidFill>
            <a:srgbClr val="DA20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A3100B8-B683-B92F-B646-448C88A29F1D}"/>
              </a:ext>
            </a:extLst>
          </p:cNvPr>
          <p:cNvGraphicFramePr>
            <a:graphicFrameLocks noGrp="1"/>
          </p:cNvGraphicFramePr>
          <p:nvPr/>
        </p:nvGraphicFramePr>
        <p:xfrm>
          <a:off x="18732" y="798012"/>
          <a:ext cx="9106009" cy="33523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400952">
                  <a:extLst>
                    <a:ext uri="{9D8B030D-6E8A-4147-A177-3AD203B41FA5}">
                      <a16:colId xmlns:a16="http://schemas.microsoft.com/office/drawing/2014/main" val="1508778583"/>
                    </a:ext>
                  </a:extLst>
                </a:gridCol>
                <a:gridCol w="6393655">
                  <a:extLst>
                    <a:ext uri="{9D8B030D-6E8A-4147-A177-3AD203B41FA5}">
                      <a16:colId xmlns:a16="http://schemas.microsoft.com/office/drawing/2014/main" val="3264031569"/>
                    </a:ext>
                  </a:extLst>
                </a:gridCol>
                <a:gridCol w="311402">
                  <a:extLst>
                    <a:ext uri="{9D8B030D-6E8A-4147-A177-3AD203B41FA5}">
                      <a16:colId xmlns:a16="http://schemas.microsoft.com/office/drawing/2014/main" val="763180290"/>
                    </a:ext>
                  </a:extLst>
                </a:gridCol>
              </a:tblGrid>
              <a:tr h="282575">
                <a:tc rowSpan="4">
                  <a:txBody>
                    <a:bodyPr/>
                    <a:lstStyle/>
                    <a:p>
                      <a:r>
                        <a:rPr lang="sk-SK" noProof="0">
                          <a:effectLst/>
                        </a:rPr>
                        <a:t>4. Aktivity</a:t>
                      </a:r>
                    </a:p>
                    <a:p>
                      <a:endParaRPr lang="sk-SK" noProof="0">
                        <a:effectLst/>
                      </a:endParaRPr>
                    </a:p>
                  </a:txBody>
                  <a:tcPr marL="68580" marR="68580" marT="0" marB="0" anchor="ctr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300"/>
                        </a:spcAft>
                        <a:buNone/>
                      </a:pPr>
                      <a:r>
                        <a:rPr lang="sk-SK" sz="1000" b="0" i="0" u="none" strike="noStrike" cap="none" noProof="0">
                          <a:solidFill>
                            <a:schemeClr val="tx1"/>
                          </a:solidFill>
                          <a:effectLst/>
                        </a:rPr>
                        <a:t>Aktivity sú špecificky zamerané na znevýhodnenú cieľovú skupinu žien (alebo mužov) a podporujú odbúravanie rodových nerovností.</a:t>
                      </a:r>
                    </a:p>
                    <a:p>
                      <a:pPr lvl="0">
                        <a:spcAft>
                          <a:spcPts val="300"/>
                        </a:spcAft>
                        <a:buNone/>
                      </a:pPr>
                      <a:endParaRPr lang="sk-SK" sz="1000" b="0" i="0" u="none" strike="noStrike" cap="none" noProof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B w="6350">
                      <a:solidFill>
                        <a:schemeClr val="bg1"/>
                      </a:solidFill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3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9317268"/>
                  </a:ext>
                </a:extLst>
              </a:tr>
              <a:tr h="4197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300"/>
                        </a:spcAft>
                        <a:buNone/>
                      </a:pPr>
                      <a:r>
                        <a:rPr lang="sk-SK" sz="1000" b="0" i="0" u="none" strike="noStrike" noProof="0">
                          <a:effectLst/>
                          <a:latin typeface="Arial"/>
                        </a:rPr>
                        <a:t>Aktivity sú navrhnuté tak, aby zohľadňovali špecifické problémy a východiskovú situáciu žien. Aktivity takisto obsahujú opatrenia zamerané na ženy a odbúravanie rodových nerovností.</a:t>
                      </a:r>
                      <a:endParaRPr lang="sk-SK" noProof="0"/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2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180642"/>
                  </a:ext>
                </a:extLst>
              </a:tr>
              <a:tr h="3117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300"/>
                        </a:spcAft>
                        <a:buNone/>
                      </a:pPr>
                      <a:r>
                        <a:rPr lang="sk-SK" sz="1000" b="0" i="0" u="none" strike="noStrike" noProof="0">
                          <a:effectLst/>
                          <a:latin typeface="Arial"/>
                        </a:rPr>
                        <a:t>Aktivity sú navrhnuté pre celú cieľovú skupinu rovnako a nezohľadňujú možné špecifické problémy mužov a žien.</a:t>
                      </a:r>
                      <a:endParaRPr lang="sk-SK" noProof="0"/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0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1746502"/>
                  </a:ext>
                </a:extLst>
              </a:tr>
              <a:tr h="3117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300"/>
                        </a:spcAft>
                        <a:buNone/>
                      </a:pPr>
                      <a:r>
                        <a:rPr lang="sk-SK" sz="1000" b="0" i="0" u="none" strike="noStrike" noProof="0">
                          <a:effectLst/>
                          <a:latin typeface="Arial"/>
                        </a:rPr>
                        <a:t>V rámci aktivít je prítomné posilňovanie rodových predsudkov a stereotypov.</a:t>
                      </a:r>
                      <a:endParaRPr lang="sk-SK" noProof="0"/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300"/>
                        </a:spcAft>
                        <a:buNone/>
                      </a:pPr>
                      <a:r>
                        <a:rPr lang="sk-SK" sz="1000" noProof="0">
                          <a:effectLst/>
                        </a:rPr>
                        <a:t>Kat D</a:t>
                      </a:r>
                      <a:endParaRPr lang="sk-SK" noProof="0"/>
                    </a:p>
                    <a:p>
                      <a:pPr lvl="0">
                        <a:spcAft>
                          <a:spcPts val="300"/>
                        </a:spcAft>
                        <a:buNone/>
                      </a:pPr>
                      <a:endParaRPr lang="sk-SK" sz="1000" noProof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2245709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k-SK" sz="1400" b="1" i="0" u="none" strike="noStrike" noProof="0">
                          <a:effectLst/>
                          <a:latin typeface="Arial"/>
                        </a:rPr>
                        <a:t>5. Situácia po realizácii projektu a udržateľnosť projektu</a:t>
                      </a:r>
                    </a:p>
                  </a:txBody>
                  <a:tcPr marL="68580" marR="68580" marT="0" marB="0" anchor="ctr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300"/>
                        </a:spcAft>
                        <a:buNone/>
                      </a:pPr>
                      <a:r>
                        <a:rPr lang="sk-SK" sz="1000" b="0" i="0" u="none" strike="noStrike" noProof="0" dirty="0">
                          <a:effectLst/>
                          <a:latin typeface="Arial"/>
                        </a:rPr>
                        <a:t>Projektové aktivity sú špecificky zamerané na dlhodobé zlepšenie postavenia žien resp. mužov v oblastiach, v ktorých čelia nerovnostiam (napr. rodičovstvo).</a:t>
                      </a:r>
                    </a:p>
                    <a:p>
                      <a:pPr lvl="0">
                        <a:spcAft>
                          <a:spcPts val="300"/>
                        </a:spcAft>
                        <a:buNone/>
                      </a:pPr>
                      <a:endParaRPr lang="sk-SK" sz="1000" b="0" i="0" u="none" strike="noStrike" noProof="0" dirty="0">
                        <a:effectLst/>
                        <a:latin typeface="Arial"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3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809789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300"/>
                        </a:spcAft>
                        <a:buNone/>
                      </a:pPr>
                      <a:r>
                        <a:rPr lang="sk-SK" sz="1000" b="0" i="0" u="none" strike="noStrike" noProof="0">
                          <a:effectLst/>
                          <a:latin typeface="Arial"/>
                        </a:rPr>
                        <a:t>Projekt prispieva aj k rovnosti mužov a žien resp. odstraňovaniu nerovností, napr. ako výsledok na prvý pohľad rodovo neutrálnych aktivít (napr. zásobovanie vodou).</a:t>
                      </a:r>
                    </a:p>
                    <a:p>
                      <a:pPr lvl="0">
                        <a:spcAft>
                          <a:spcPts val="300"/>
                        </a:spcAft>
                        <a:buNone/>
                      </a:pPr>
                      <a:endParaRPr lang="sk-SK" sz="1000" b="0" i="0" u="none" strike="noStrike" noProof="0">
                        <a:effectLst/>
                        <a:latin typeface="Arial"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2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056769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300"/>
                        </a:spcAft>
                        <a:buNone/>
                      </a:pPr>
                      <a:r>
                        <a:rPr lang="sk-SK" sz="1000" b="0" i="0" u="none" strike="noStrike" noProof="0">
                          <a:effectLst/>
                          <a:latin typeface="Arial"/>
                        </a:rPr>
                        <a:t>Situácia po realizácii projektu nemá žiadny vplyv na (ne)rovnosť mužov a žien.</a:t>
                      </a:r>
                    </a:p>
                    <a:p>
                      <a:pPr lvl="0">
                        <a:spcAft>
                          <a:spcPts val="300"/>
                        </a:spcAft>
                        <a:buNone/>
                      </a:pPr>
                      <a:endParaRPr lang="sk-SK" sz="1000" b="0" i="0" u="none" strike="noStrike" noProof="0">
                        <a:effectLst/>
                        <a:latin typeface="Arial"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sk-SK" sz="1000" noProof="0">
                          <a:effectLst/>
                        </a:rPr>
                        <a:t>0</a:t>
                      </a:r>
                      <a:endParaRPr lang="sk-SK" noProof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0229462"/>
                  </a:ext>
                </a:extLst>
              </a:tr>
              <a:tr h="2967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300"/>
                        </a:spcAft>
                        <a:buNone/>
                      </a:pPr>
                      <a:r>
                        <a:rPr lang="sk-SK" sz="1000" b="0" i="0" u="none" strike="noStrike" noProof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Projekt prispieva k udržiavaniu alebo prehlbovaniu nerovnosti mužov a žien.</a:t>
                      </a:r>
                      <a:endParaRPr lang="sk-SK" noProof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300"/>
                        </a:spcAft>
                      </a:pPr>
                      <a:r>
                        <a:rPr lang="sk-SK" sz="1000" noProof="0" dirty="0">
                          <a:effectLst/>
                        </a:rPr>
                        <a:t>-1</a:t>
                      </a:r>
                      <a:endParaRPr lang="sk-SK" noProof="0" dirty="0">
                        <a:effectLst/>
                      </a:endParaRPr>
                    </a:p>
                  </a:txBody>
                  <a:tcPr marL="68580" marR="68580" marT="0" marB="0">
                    <a:lnL w="6350">
                      <a:solidFill>
                        <a:schemeClr val="bg1"/>
                      </a:solidFill>
                    </a:lnL>
                    <a:lnR w="6350">
                      <a:solidFill>
                        <a:schemeClr val="bg1"/>
                      </a:solidFill>
                    </a:lnR>
                    <a:lnT w="6350">
                      <a:solidFill>
                        <a:schemeClr val="bg1"/>
                      </a:solidFill>
                    </a:lnT>
                    <a:lnB w="6350">
                      <a:solidFill>
                        <a:schemeClr val="bg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58125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5961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c3692f58e4_0_156"/>
          <p:cNvSpPr txBox="1">
            <a:spLocks noGrp="1"/>
          </p:cNvSpPr>
          <p:nvPr>
            <p:ph type="subTitle" idx="4294967295"/>
          </p:nvPr>
        </p:nvSpPr>
        <p:spPr>
          <a:xfrm>
            <a:off x="830342" y="1068465"/>
            <a:ext cx="8200845" cy="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200"/>
              <a:buFont typeface="Arial"/>
              <a:buNone/>
            </a:pPr>
            <a:r>
              <a:rPr lang="sk-SK" sz="2400" b="1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Životné prostredie a zmena klímy</a:t>
            </a:r>
            <a:endParaRPr lang="sk-SK" sz="2400" b="1" i="0" u="none" strike="noStrike" cap="none" dirty="0">
              <a:solidFill>
                <a:srgbClr val="1950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67" name="Google Shape;267;gc3692f58e4_0_156"/>
          <p:cNvSpPr txBox="1"/>
          <p:nvPr/>
        </p:nvSpPr>
        <p:spPr>
          <a:xfrm>
            <a:off x="746954" y="1840365"/>
            <a:ext cx="7566704" cy="2744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>
              <a:buSzPts val="1800"/>
            </a:pPr>
            <a:r>
              <a:rPr lang="sk-SK" sz="1600" b="1" dirty="0">
                <a:solidFill>
                  <a:schemeClr val="tx1"/>
                </a:solidFill>
                <a:latin typeface="Source Sans Pro"/>
                <a:ea typeface="Source Sans Pro"/>
                <a:cs typeface="Source Sans Pro"/>
              </a:rPr>
              <a:t>Pri prierezovej téme Životné prostredie a zmena klímy existujú kategórie projektov:</a:t>
            </a:r>
            <a:endParaRPr lang="en-US" sz="1600" dirty="0">
              <a:solidFill>
                <a:schemeClr val="tx1"/>
              </a:solidFill>
            </a:endParaRPr>
          </a:p>
          <a:p>
            <a:pPr>
              <a:buSzPts val="1800"/>
            </a:pPr>
            <a:r>
              <a:rPr lang="sk-SK" sz="1600" dirty="0">
                <a:solidFill>
                  <a:schemeClr val="tx1"/>
                </a:solidFill>
                <a:latin typeface="Source Sans Pro"/>
                <a:ea typeface="Source Sans Pro"/>
              </a:rPr>
              <a:t>A: Projekt predstavuje vysoké riziko pre ŽP a ZK (EIA)</a:t>
            </a:r>
          </a:p>
          <a:p>
            <a:pPr>
              <a:buSzPts val="1800"/>
            </a:pPr>
            <a:endParaRPr lang="sk-SK" sz="1600" dirty="0">
              <a:solidFill>
                <a:schemeClr val="tx1"/>
              </a:solidFill>
              <a:latin typeface="Source Sans Pro"/>
              <a:ea typeface="Source Sans Pro"/>
            </a:endParaRPr>
          </a:p>
          <a:p>
            <a:pPr>
              <a:buSzPts val="1800"/>
            </a:pPr>
            <a:r>
              <a:rPr lang="sk-SK" sz="1600" dirty="0">
                <a:solidFill>
                  <a:schemeClr val="tx1"/>
                </a:solidFill>
                <a:latin typeface="Source Sans Pro"/>
                <a:ea typeface="Source Sans Pro"/>
              </a:rPr>
              <a:t>B: Projekt predstavuje nízke alebo mierne riziko pre ŽP a ZK alebo akúkoľvek príležitosť pre ŽP a ZK</a:t>
            </a:r>
          </a:p>
          <a:p>
            <a:pPr>
              <a:buSzPts val="1800"/>
            </a:pPr>
            <a:endParaRPr lang="sk-SK" sz="1600" dirty="0">
              <a:solidFill>
                <a:schemeClr val="tx1"/>
              </a:solidFill>
              <a:latin typeface="Source Sans Pro"/>
              <a:ea typeface="Source Sans Pro"/>
            </a:endParaRPr>
          </a:p>
          <a:p>
            <a:pPr>
              <a:buSzPts val="1800"/>
            </a:pPr>
            <a:r>
              <a:rPr lang="sk-SK" sz="1600" dirty="0">
                <a:solidFill>
                  <a:schemeClr val="tx1"/>
                </a:solidFill>
                <a:latin typeface="Source Sans Pro"/>
                <a:ea typeface="Source Sans Pro"/>
              </a:rPr>
              <a:t>C: Projekt predstavuje nulové alebo zanedbateľné riziko a nepredstavuje žiadnu príležitosť pre ochranu ŽP a ZK</a:t>
            </a:r>
          </a:p>
          <a:p>
            <a:pPr>
              <a:buSzPts val="1800"/>
            </a:pPr>
            <a:endParaRPr lang="sk-SK" sz="1600" b="1" dirty="0">
              <a:solidFill>
                <a:schemeClr val="tx1"/>
              </a:solidFill>
              <a:latin typeface="Source Sans Pro"/>
              <a:ea typeface="Source Sans Pro"/>
            </a:endParaRPr>
          </a:p>
          <a:p>
            <a:pPr>
              <a:buSzPts val="1800"/>
            </a:pPr>
            <a:r>
              <a:rPr lang="sk-SK" sz="1600" b="1" dirty="0">
                <a:solidFill>
                  <a:schemeClr val="tx1"/>
                </a:solidFill>
                <a:latin typeface="Source Sans Pro"/>
                <a:ea typeface="Source Sans Pro"/>
              </a:rPr>
              <a:t>V prípade výzvy SAMRS/2025/GREEN/1 je možné predložiť iba žiadosť s pozitívnym vplyvom z hľadiska tejto prierezovej témy!</a:t>
            </a:r>
          </a:p>
          <a:p>
            <a:endParaRPr lang="sk-SK" sz="1600" dirty="0">
              <a:solidFill>
                <a:schemeClr val="tx1"/>
              </a:solidFill>
              <a:ea typeface="Source Sans Pro"/>
            </a:endParaRPr>
          </a:p>
        </p:txBody>
      </p:sp>
      <p:pic>
        <p:nvPicPr>
          <p:cNvPr id="271" name="Google Shape;271;gc3692f58e4_0_156"/>
          <p:cNvPicPr preferRelativeResize="0"/>
          <p:nvPr/>
        </p:nvPicPr>
        <p:blipFill rotWithShape="1">
          <a:blip r:embed="rId5">
            <a:alphaModFix/>
          </a:blip>
          <a:srcRect l="4287" r="4296"/>
          <a:stretch/>
        </p:blipFill>
        <p:spPr>
          <a:xfrm>
            <a:off x="5646275" y="0"/>
            <a:ext cx="1207168" cy="62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c3692f58e4_0_15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10400" y="125601"/>
            <a:ext cx="1826694" cy="50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BC6819B-558F-32F4-0EAB-B49CE8D3F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2551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540"/>
    </mc:Choice>
    <mc:Fallback>
      <p:transition spd="slow" advTm="141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7CD8EA1182B5843A7AC4F786A5DFC09" ma:contentTypeVersion="18" ma:contentTypeDescription="Umožňuje vytvoriť nový dokument." ma:contentTypeScope="" ma:versionID="f9093ed6e55d11c8bdc93a2ccff50d56">
  <xsd:schema xmlns:xsd="http://www.w3.org/2001/XMLSchema" xmlns:xs="http://www.w3.org/2001/XMLSchema" xmlns:p="http://schemas.microsoft.com/office/2006/metadata/properties" xmlns:ns2="bd21fcd9-afc8-4480-b5b3-5dc8a3a17ec8" xmlns:ns3="9b3e59aa-0bdc-45b6-a73c-40b9500dad2f" targetNamespace="http://schemas.microsoft.com/office/2006/metadata/properties" ma:root="true" ma:fieldsID="c2f0018901244ec1ebd426b45e16655b" ns2:_="" ns3:_="">
    <xsd:import namespace="bd21fcd9-afc8-4480-b5b3-5dc8a3a17ec8"/>
    <xsd:import namespace="9b3e59aa-0bdc-45b6-a73c-40b9500dad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21fcd9-afc8-4480-b5b3-5dc8a3a17e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Značky obrázka" ma:readOnly="false" ma:fieldId="{5cf76f15-5ced-4ddc-b409-7134ff3c332f}" ma:taxonomyMulti="true" ma:sspId="d6575d04-165f-4a78-9d9c-8900c4221d1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3e59aa-0bdc-45b6-a73c-40b9500dad2f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fc09e53b-41b9-48cb-9642-d945fa3b1e38}" ma:internalName="TaxCatchAll" ma:showField="CatchAllData" ma:web="9b3e59aa-0bdc-45b6-a73c-40b9500dad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Zdieľa sa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Zdieľané s podrobnosťa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b3e59aa-0bdc-45b6-a73c-40b9500dad2f" xsi:nil="true"/>
    <lcf76f155ced4ddcb4097134ff3c332f xmlns="bd21fcd9-afc8-4480-b5b3-5dc8a3a17ec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3AEBE12-DF69-4718-A143-C01F4264E4C6}"/>
</file>

<file path=customXml/itemProps2.xml><?xml version="1.0" encoding="utf-8"?>
<ds:datastoreItem xmlns:ds="http://schemas.openxmlformats.org/officeDocument/2006/customXml" ds:itemID="{50092CAC-C8EB-475B-BC31-6B26929D5479}"/>
</file>

<file path=customXml/itemProps3.xml><?xml version="1.0" encoding="utf-8"?>
<ds:datastoreItem xmlns:ds="http://schemas.openxmlformats.org/officeDocument/2006/customXml" ds:itemID="{0E5FE570-F0EA-42D5-ABCB-D112D68064E3}"/>
</file>

<file path=docProps/app.xml><?xml version="1.0" encoding="utf-8"?>
<Properties xmlns="http://schemas.openxmlformats.org/officeDocument/2006/extended-properties" xmlns:vt="http://schemas.openxmlformats.org/officeDocument/2006/docPropsVTypes">
  <TotalTime>3532</TotalTime>
  <Words>967</Words>
  <Application>Microsoft Office PowerPoint</Application>
  <PresentationFormat>Prezentácia na obrazovke (16:9)</PresentationFormat>
  <Paragraphs>130</Paragraphs>
  <Slides>11</Slides>
  <Notes>11</Notes>
  <HiddenSlides>0</HiddenSlides>
  <MMClips>8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6" baseType="lpstr">
      <vt:lpstr>Source Sans Pro Black</vt:lpstr>
      <vt:lpstr>Source Sans Pro</vt:lpstr>
      <vt:lpstr>Arial</vt:lpstr>
      <vt:lpstr>Calibri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evak</dc:creator>
  <cp:lastModifiedBy>Rastislav Bilik</cp:lastModifiedBy>
  <cp:revision>138</cp:revision>
  <dcterms:created xsi:type="dcterms:W3CDTF">2014-07-07T08:31:40Z</dcterms:created>
  <dcterms:modified xsi:type="dcterms:W3CDTF">2025-04-15T11:55:16Z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0x010100D7CD8EA1182B5843A7AC4F786A5DFC09</vt:lpwstr>
  </property>
</Properties>
</file>